
<file path=[Content_Types].xml><?xml version="1.0" encoding="utf-8"?>
<Types xmlns="http://schemas.openxmlformats.org/package/2006/content-types">
  <Default Extension="png" ContentType="image/png"/>
  <Default Extension="svg" ContentType="image/svg+xml"/>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charts/chart6.xml" ContentType="application/vnd.openxmlformats-officedocument.drawingml.chart+xml"/>
  <Override PartName="/ppt/charts/style6.xml" ContentType="application/vnd.ms-office.chartstyle+xml"/>
  <Override PartName="/ppt/charts/colors6.xml" ContentType="application/vnd.ms-office.chartcolorstyle+xml"/>
  <Override PartName="/ppt/charts/chart7.xml" ContentType="application/vnd.openxmlformats-officedocument.drawingml.chart+xml"/>
  <Override PartName="/ppt/charts/style7.xml" ContentType="application/vnd.ms-office.chartstyle+xml"/>
  <Override PartName="/ppt/charts/colors7.xml" ContentType="application/vnd.ms-office.chartcolorstyle+xml"/>
  <Override PartName="/ppt/charts/chart8.xml" ContentType="application/vnd.openxmlformats-officedocument.drawingml.chart+xml"/>
  <Override PartName="/ppt/charts/style8.xml" ContentType="application/vnd.ms-office.chartstyle+xml"/>
  <Override PartName="/ppt/charts/colors8.xml" ContentType="application/vnd.ms-office.chartcolorstyl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312" r:id="rId2"/>
    <p:sldId id="313" r:id="rId3"/>
    <p:sldId id="311" r:id="rId4"/>
    <p:sldId id="314" r:id="rId5"/>
    <p:sldId id="315" r:id="rId6"/>
    <p:sldId id="302" r:id="rId7"/>
  </p:sldIdLst>
  <p:sldSz cx="12192000" cy="6858000"/>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orient="horz" pos="2260" userDrawn="1">
          <p15:clr>
            <a:srgbClr val="A4A3A4"/>
          </p15:clr>
        </p15:guide>
        <p15:guide id="3"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3CC33"/>
    <a:srgbClr val="FC3918"/>
    <a:srgbClr val="DB5D25"/>
    <a:srgbClr val="E73619"/>
    <a:srgbClr val="EB69EE"/>
    <a:srgbClr val="CA06AE"/>
    <a:srgbClr val="B818BC"/>
    <a:srgbClr val="FFFF00"/>
    <a:srgbClr val="FFFFCC"/>
    <a:srgbClr val="DEC0D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000" autoAdjust="0"/>
    <p:restoredTop sz="94660"/>
  </p:normalViewPr>
  <p:slideViewPr>
    <p:cSldViewPr snapToGrid="0" showGuides="1">
      <p:cViewPr varScale="1">
        <p:scale>
          <a:sx n="112" d="100"/>
          <a:sy n="112" d="100"/>
        </p:scale>
        <p:origin x="264" y="96"/>
      </p:cViewPr>
      <p:guideLst>
        <p:guide orient="horz" pos="2160"/>
        <p:guide orient="horz" pos="22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charts/_rels/chart1.xml.rels><?xml version="1.0" encoding="UTF-8" standalone="yes"?>
<Relationships xmlns="http://schemas.openxmlformats.org/package/2006/relationships"><Relationship Id="rId3" Type="http://schemas.openxmlformats.org/officeDocument/2006/relationships/package" Target="../embeddings/Hoja_de_c_lculo_de_Microsoft_Excel1.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package" Target="../embeddings/Hoja_de_c_lculo_de_Microsoft_Excel2.xlsx"/><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package" Target="../embeddings/Hoja_de_c_lculo_de_Microsoft_Excel3.xlsx"/><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package" Target="../embeddings/Hoja_de_c_lculo_de_Microsoft_Excel4.xlsx"/><Relationship Id="rId2" Type="http://schemas.microsoft.com/office/2011/relationships/chartColorStyle" Target="colors4.xml"/><Relationship Id="rId1" Type="http://schemas.microsoft.com/office/2011/relationships/chartStyle" Target="style4.xml"/></Relationships>
</file>

<file path=ppt/charts/_rels/chart5.xml.rels><?xml version="1.0" encoding="UTF-8" standalone="yes"?>
<Relationships xmlns="http://schemas.openxmlformats.org/package/2006/relationships"><Relationship Id="rId3" Type="http://schemas.openxmlformats.org/officeDocument/2006/relationships/package" Target="../embeddings/Hoja_de_c_lculo_de_Microsoft_Excel5.xlsx"/><Relationship Id="rId2" Type="http://schemas.microsoft.com/office/2011/relationships/chartColorStyle" Target="colors5.xml"/><Relationship Id="rId1" Type="http://schemas.microsoft.com/office/2011/relationships/chartStyle" Target="style5.xml"/></Relationships>
</file>

<file path=ppt/charts/_rels/chart6.xml.rels><?xml version="1.0" encoding="UTF-8" standalone="yes"?>
<Relationships xmlns="http://schemas.openxmlformats.org/package/2006/relationships"><Relationship Id="rId3" Type="http://schemas.openxmlformats.org/officeDocument/2006/relationships/package" Target="../embeddings/Hoja_de_c_lculo_de_Microsoft_Excel6.xlsx"/><Relationship Id="rId2" Type="http://schemas.microsoft.com/office/2011/relationships/chartColorStyle" Target="colors6.xml"/><Relationship Id="rId1" Type="http://schemas.microsoft.com/office/2011/relationships/chartStyle" Target="style6.xml"/></Relationships>
</file>

<file path=ppt/charts/_rels/chart7.xml.rels><?xml version="1.0" encoding="UTF-8" standalone="yes"?>
<Relationships xmlns="http://schemas.openxmlformats.org/package/2006/relationships"><Relationship Id="rId3" Type="http://schemas.openxmlformats.org/officeDocument/2006/relationships/package" Target="../embeddings/Hoja_de_c_lculo_de_Microsoft_Excel7.xlsx"/><Relationship Id="rId2" Type="http://schemas.microsoft.com/office/2011/relationships/chartColorStyle" Target="colors7.xml"/><Relationship Id="rId1" Type="http://schemas.microsoft.com/office/2011/relationships/chartStyle" Target="style7.xml"/></Relationships>
</file>

<file path=ppt/charts/_rels/chart8.xml.rels><?xml version="1.0" encoding="UTF-8" standalone="yes"?>
<Relationships xmlns="http://schemas.openxmlformats.org/package/2006/relationships"><Relationship Id="rId3" Type="http://schemas.openxmlformats.org/officeDocument/2006/relationships/package" Target="../embeddings/Hoja_de_c_lculo_de_Microsoft_Excel8.xlsx"/><Relationship Id="rId2" Type="http://schemas.microsoft.com/office/2011/relationships/chartColorStyle" Target="colors8.xml"/><Relationship Id="rId1" Type="http://schemas.microsoft.com/office/2011/relationships/chartStyle" Target="style8.xm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s-ES"/>
  <c:roundedCorners val="0"/>
  <mc:AlternateContent xmlns:mc="http://schemas.openxmlformats.org/markup-compatibility/2006">
    <mc:Choice xmlns:c14="http://schemas.microsoft.com/office/drawing/2007/8/2/chart" Requires="c14">
      <c14:style val="104"/>
    </mc:Choice>
    <mc:Fallback>
      <c:style val="4"/>
    </mc:Fallback>
  </mc:AlternateContent>
  <c:chart>
    <c:title>
      <c:tx>
        <c:rich>
          <a:bodyPr rot="0" spcFirstLastPara="1" vertOverflow="ellipsis" vert="horz" wrap="square" anchor="ctr" anchorCtr="1"/>
          <a:lstStyle/>
          <a:p>
            <a:pPr>
              <a:defRPr lang="es-ES" sz="2200" b="0" i="0" u="none" strike="noStrike" kern="1200" cap="none" spc="0" normalizeH="0" baseline="0">
                <a:solidFill>
                  <a:schemeClr val="tx1"/>
                </a:solidFill>
                <a:latin typeface="Arial" panose="020B0604020202020204" pitchFamily="34" charset="0"/>
                <a:ea typeface="+mj-ea"/>
                <a:cs typeface="Arial" panose="020B0604020202020204" pitchFamily="34" charset="0"/>
              </a:defRPr>
            </a:pPr>
            <a:r>
              <a:rPr lang="es-MX" sz="1600" dirty="0"/>
              <a:t>Trimestre</a:t>
            </a:r>
            <a:endParaRPr lang="es-MX" dirty="0"/>
          </a:p>
        </c:rich>
      </c:tx>
      <c:layout/>
      <c:overlay val="0"/>
      <c:spPr>
        <a:noFill/>
        <a:ln>
          <a:noFill/>
        </a:ln>
        <a:effectLst/>
      </c:spPr>
      <c:txPr>
        <a:bodyPr rot="0" spcFirstLastPara="1" vertOverflow="ellipsis" vert="horz" wrap="square" anchor="ctr" anchorCtr="1"/>
        <a:lstStyle/>
        <a:p>
          <a:pPr>
            <a:defRPr lang="es-ES" sz="2200" b="0" i="0" u="none" strike="noStrike" kern="1200" cap="none" spc="0" normalizeH="0" baseline="0">
              <a:solidFill>
                <a:schemeClr val="tx1"/>
              </a:solidFill>
              <a:latin typeface="Arial" panose="020B0604020202020204" pitchFamily="34" charset="0"/>
              <a:ea typeface="+mj-ea"/>
              <a:cs typeface="Arial" panose="020B0604020202020204" pitchFamily="34" charset="0"/>
            </a:defRPr>
          </a:pPr>
          <a:endParaRPr lang="es-MX"/>
        </a:p>
      </c:txPr>
    </c:title>
    <c:autoTitleDeleted val="0"/>
    <c:plotArea>
      <c:layout/>
      <c:barChart>
        <c:barDir val="col"/>
        <c:grouping val="clustered"/>
        <c:varyColors val="0"/>
        <c:ser>
          <c:idx val="0"/>
          <c:order val="0"/>
          <c:tx>
            <c:strRef>
              <c:f>Hoja1!$B$1</c:f>
              <c:strCache>
                <c:ptCount val="1"/>
                <c:pt idx="0">
                  <c:v>TRIMESTRE</c:v>
                </c:pt>
              </c:strCache>
            </c:strRef>
          </c:tx>
          <c:spPr>
            <a:solidFill>
              <a:schemeClr val="accent2"/>
            </a:solidFill>
            <a:ln>
              <a:noFill/>
            </a:ln>
            <a:effectLst/>
          </c:spPr>
          <c:invertIfNegative val="0"/>
          <c:dPt>
            <c:idx val="0"/>
            <c:invertIfNegative val="0"/>
            <c:bubble3D val="0"/>
            <c:spPr>
              <a:solidFill>
                <a:schemeClr val="accent2">
                  <a:lumMod val="75000"/>
                </a:schemeClr>
              </a:solidFill>
              <a:ln>
                <a:noFill/>
              </a:ln>
              <a:effectLst/>
            </c:spPr>
          </c:dPt>
          <c:dPt>
            <c:idx val="1"/>
            <c:invertIfNegative val="0"/>
            <c:bubble3D val="0"/>
            <c:spPr>
              <a:solidFill>
                <a:schemeClr val="bg1">
                  <a:lumMod val="50000"/>
                </a:schemeClr>
              </a:solidFill>
              <a:ln>
                <a:noFill/>
              </a:ln>
              <a:effectLst/>
            </c:spPr>
          </c:dPt>
          <c:dPt>
            <c:idx val="2"/>
            <c:invertIfNegative val="0"/>
            <c:bubble3D val="0"/>
            <c:spPr>
              <a:solidFill>
                <a:srgbClr val="002060"/>
              </a:solidFill>
              <a:ln>
                <a:noFill/>
              </a:ln>
              <a:effectLst/>
            </c:spPr>
          </c:dPt>
          <c:dLbls>
            <c:spPr>
              <a:noFill/>
              <a:ln>
                <a:noFill/>
              </a:ln>
              <a:effectLst/>
            </c:spPr>
            <c:txPr>
              <a:bodyPr rot="0" spcFirstLastPara="1" vertOverflow="ellipsis" vert="horz" wrap="square" lIns="38100" tIns="19050" rIns="38100" bIns="19050" anchor="ctr" anchorCtr="1"/>
              <a:lstStyle/>
              <a:p>
                <a:pPr>
                  <a:defRPr lang="es-ES" sz="1195" b="0" i="0" u="none" strike="noStrike" kern="1200" baseline="0">
                    <a:solidFill>
                      <a:schemeClr val="tx1"/>
                    </a:solidFill>
                    <a:latin typeface="Arial" panose="020B0604020202020204" pitchFamily="34" charset="0"/>
                    <a:ea typeface="+mn-ea"/>
                    <a:cs typeface="Arial" panose="020B0604020202020204" pitchFamily="34" charset="0"/>
                  </a:defRPr>
                </a:pPr>
                <a:endParaRPr lang="es-MX"/>
              </a:p>
            </c:tx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a:solidFill>
                        <a:schemeClr val="tx1">
                          <a:lumMod val="35000"/>
                          <a:lumOff val="65000"/>
                        </a:schemeClr>
                      </a:solidFill>
                    </a:ln>
                    <a:effectLst/>
                  </c:spPr>
                </c15:leaderLines>
              </c:ext>
            </c:extLst>
          </c:dLbls>
          <c:cat>
            <c:strRef>
              <c:f>Hoja1!$A$2:$A$4</c:f>
              <c:strCache>
                <c:ptCount val="3"/>
                <c:pt idx="0">
                  <c:v>julio</c:v>
                </c:pt>
                <c:pt idx="1">
                  <c:v>Agosto</c:v>
                </c:pt>
                <c:pt idx="2">
                  <c:v>Septiembre</c:v>
                </c:pt>
              </c:strCache>
            </c:strRef>
          </c:cat>
          <c:val>
            <c:numRef>
              <c:f>Hoja1!$B$2:$B$4</c:f>
              <c:numCache>
                <c:formatCode>General</c:formatCode>
                <c:ptCount val="3"/>
                <c:pt idx="0">
                  <c:v>6</c:v>
                </c:pt>
                <c:pt idx="1">
                  <c:v>0</c:v>
                </c:pt>
                <c:pt idx="2">
                  <c:v>28</c:v>
                </c:pt>
              </c:numCache>
            </c:numRef>
          </c:val>
        </c:ser>
        <c:dLbls>
          <c:showLegendKey val="0"/>
          <c:showVal val="0"/>
          <c:showCatName val="0"/>
          <c:showSerName val="0"/>
          <c:showPercent val="0"/>
          <c:showBubbleSize val="0"/>
        </c:dLbls>
        <c:gapWidth val="199"/>
        <c:axId val="585114112"/>
        <c:axId val="585125536"/>
      </c:barChart>
      <c:catAx>
        <c:axId val="58511411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lang="es-ES" sz="1195" b="0" i="0" u="none" strike="noStrike" kern="1200" cap="none" spc="0" normalizeH="0" baseline="0">
                <a:solidFill>
                  <a:schemeClr val="tx1"/>
                </a:solidFill>
                <a:latin typeface="Arial" panose="020B0604020202020204" pitchFamily="34" charset="0"/>
                <a:ea typeface="+mn-ea"/>
                <a:cs typeface="Arial" panose="020B0604020202020204" pitchFamily="34" charset="0"/>
              </a:defRPr>
            </a:pPr>
            <a:endParaRPr lang="es-MX"/>
          </a:p>
        </c:txPr>
        <c:crossAx val="585125536"/>
        <c:crosses val="autoZero"/>
        <c:auto val="1"/>
        <c:lblAlgn val="ctr"/>
        <c:lblOffset val="100"/>
        <c:noMultiLvlLbl val="0"/>
      </c:catAx>
      <c:valAx>
        <c:axId val="585125536"/>
        <c:scaling>
          <c:orientation val="minMax"/>
        </c:scaling>
        <c:delete val="0"/>
        <c:axPos val="l"/>
        <c:majorGridlines>
          <c:spPr>
            <a:ln w="9525" cap="flat" cmpd="sng" algn="ctr">
              <a:solidFill>
                <a:schemeClr val="tx1">
                  <a:lumMod val="15000"/>
                  <a:lumOff val="85000"/>
                </a:schemeClr>
              </a:solidFill>
              <a:round/>
            </a:ln>
            <a:effectLst/>
          </c:spPr>
        </c:majorGridlines>
        <c:minorGridlines>
          <c:spPr>
            <a:ln w="9525" cap="flat" cmpd="sng" algn="ctr">
              <a:solidFill>
                <a:schemeClr val="tx1">
                  <a:lumMod val="5000"/>
                  <a:lumOff val="95000"/>
                </a:schemeClr>
              </a:solidFill>
              <a:round/>
            </a:ln>
            <a:effectLst/>
          </c:spPr>
        </c:min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lang="es-ES" sz="1195" b="0" i="0" u="none" strike="noStrike" kern="1200" baseline="0">
                <a:solidFill>
                  <a:schemeClr val="tx1"/>
                </a:solidFill>
                <a:latin typeface="Arial" panose="020B0604020202020204" pitchFamily="34" charset="0"/>
                <a:ea typeface="+mn-ea"/>
                <a:cs typeface="Arial" panose="020B0604020202020204" pitchFamily="34" charset="0"/>
              </a:defRPr>
            </a:pPr>
            <a:endParaRPr lang="es-MX"/>
          </a:p>
        </c:txPr>
        <c:crossAx val="585114112"/>
        <c:crosses val="autoZero"/>
        <c:crossBetween val="between"/>
      </c:valAx>
      <c:spPr>
        <a:noFill/>
        <a:ln>
          <a:noFill/>
        </a:ln>
        <a:effectLst/>
      </c:spPr>
    </c:plotArea>
    <c:plotVisOnly val="1"/>
    <c:dispBlanksAs val="gap"/>
    <c:showDLblsOverMax val="0"/>
    <c:extLst>
      <c:ext uri="{0b15fc19-7d7d-44ad-8c2d-2c3a37ce22c3}">
        <chartProps xmlns="https://web.wps.cn/et/2018/main" chartId="{7e79629d-eb78-4ce0-8807-3ea8e9e2fdb9}"/>
      </c:ext>
    </c:extLst>
  </c:chart>
  <c:spPr>
    <a:noFill/>
    <a:ln>
      <a:noFill/>
    </a:ln>
    <a:effectLst/>
  </c:spPr>
  <c:txPr>
    <a:bodyPr/>
    <a:lstStyle/>
    <a:p>
      <a:pPr>
        <a:defRPr lang="es-ES" b="0">
          <a:solidFill>
            <a:schemeClr val="tx1"/>
          </a:solidFill>
          <a:latin typeface="Arial" panose="020B0604020202020204" pitchFamily="34" charset="0"/>
          <a:cs typeface="Arial" panose="020B0604020202020204" pitchFamily="34" charset="0"/>
        </a:defRPr>
      </a:pPr>
      <a:endParaRPr lang="es-MX"/>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s-ES"/>
  <c:roundedCorners val="0"/>
  <mc:AlternateContent xmlns:mc="http://schemas.openxmlformats.org/markup-compatibility/2006">
    <mc:Choice xmlns:c14="http://schemas.microsoft.com/office/drawing/2007/8/2/chart" Requires="c14">
      <c14:style val="107"/>
    </mc:Choice>
    <mc:Fallback>
      <c:style val="7"/>
    </mc:Fallback>
  </mc:AlternateContent>
  <c:chart>
    <c:title>
      <c:tx>
        <c:rich>
          <a:bodyPr rot="0" spcFirstLastPara="1" vertOverflow="ellipsis" vert="horz" wrap="square" anchor="ctr" anchorCtr="1"/>
          <a:lstStyle/>
          <a:p>
            <a:pPr>
              <a:defRPr lang="es-ES" sz="1860" b="0" i="0" u="none" strike="noStrike" kern="1200" cap="none" spc="20" baseline="0">
                <a:solidFill>
                  <a:schemeClr val="dk1">
                    <a:lumMod val="50000"/>
                    <a:lumOff val="50000"/>
                  </a:schemeClr>
                </a:solidFill>
                <a:latin typeface="+mn-lt"/>
                <a:ea typeface="+mn-ea"/>
                <a:cs typeface="+mn-cs"/>
              </a:defRPr>
            </a:pPr>
            <a:r>
              <a:rPr lang="en-US"/>
              <a:t>Comportamiento trimestral</a:t>
            </a:r>
          </a:p>
        </c:rich>
      </c:tx>
      <c:layout>
        <c:manualLayout>
          <c:xMode val="edge"/>
          <c:yMode val="edge"/>
          <c:x val="0.197038693935633"/>
          <c:y val="6.1832039509825999E-3"/>
        </c:manualLayout>
      </c:layout>
      <c:overlay val="0"/>
      <c:spPr>
        <a:noFill/>
        <a:ln>
          <a:noFill/>
        </a:ln>
        <a:effectLst/>
      </c:spPr>
      <c:txPr>
        <a:bodyPr rot="0" spcFirstLastPara="1" vertOverflow="ellipsis" vert="horz" wrap="square" anchor="ctr" anchorCtr="1"/>
        <a:lstStyle/>
        <a:p>
          <a:pPr>
            <a:defRPr lang="es-ES" sz="1860" b="0" i="0" u="none" strike="noStrike" kern="1200" cap="none" spc="20" baseline="0">
              <a:solidFill>
                <a:schemeClr val="dk1">
                  <a:lumMod val="50000"/>
                  <a:lumOff val="50000"/>
                </a:schemeClr>
              </a:solidFill>
              <a:latin typeface="+mn-lt"/>
              <a:ea typeface="+mn-ea"/>
              <a:cs typeface="+mn-cs"/>
            </a:defRPr>
          </a:pPr>
          <a:endParaRPr lang="es-MX"/>
        </a:p>
      </c:txPr>
    </c:title>
    <c:autoTitleDeleted val="0"/>
    <c:plotArea>
      <c:layout>
        <c:manualLayout>
          <c:layoutTarget val="inner"/>
          <c:xMode val="edge"/>
          <c:yMode val="edge"/>
          <c:x val="0.10646978738509399"/>
          <c:y val="0.29673633492718599"/>
          <c:w val="0.83529485003132697"/>
          <c:h val="0.39285372329575302"/>
        </c:manualLayout>
      </c:layout>
      <c:lineChart>
        <c:grouping val="standard"/>
        <c:varyColors val="0"/>
        <c:ser>
          <c:idx val="0"/>
          <c:order val="0"/>
          <c:tx>
            <c:strRef>
              <c:f>Hoja1!$B$1</c:f>
              <c:strCache>
                <c:ptCount val="1"/>
                <c:pt idx="0">
                  <c:v>Trim </c:v>
                </c:pt>
              </c:strCache>
            </c:strRef>
          </c:tx>
          <c:spPr>
            <a:ln w="22225" cap="rnd" cmpd="sng" algn="ctr">
              <a:solidFill>
                <a:schemeClr val="accent5"/>
              </a:solidFill>
              <a:round/>
            </a:ln>
            <a:effectLst/>
          </c:spPr>
          <c:marker>
            <c:symbol val="none"/>
          </c:marker>
          <c:dLbls>
            <c:dLbl>
              <c:idx val="0"/>
              <c:layout>
                <c:manualLayout>
                  <c:x val="-7.7277812245057503E-2"/>
                  <c:y val="-0.15852339619882699"/>
                </c:manualLayout>
              </c:layout>
              <c:dLblPos val="r"/>
              <c:showLegendKey val="0"/>
              <c:showVal val="1"/>
              <c:showCatName val="0"/>
              <c:showSerName val="0"/>
              <c:showPercent val="0"/>
              <c:showBubbleSize val="0"/>
              <c:extLst>
                <c:ext xmlns:c15="http://schemas.microsoft.com/office/drawing/2012/chart" uri="{CE6537A1-D6FC-4f65-9D91-7224C49458BB}">
                  <c15:layout/>
                </c:ext>
              </c:extLst>
            </c:dLbl>
            <c:dLbl>
              <c:idx val="1"/>
              <c:layout>
                <c:manualLayout>
                  <c:x val="-6.5097755686789799E-2"/>
                  <c:y val="-0.19054017601665901"/>
                </c:manualLayout>
              </c:layout>
              <c:dLblPos val="r"/>
              <c:showLegendKey val="0"/>
              <c:showVal val="1"/>
              <c:showCatName val="0"/>
              <c:showSerName val="0"/>
              <c:showPercent val="0"/>
              <c:showBubbleSize val="0"/>
              <c:extLst>
                <c:ext xmlns:c15="http://schemas.microsoft.com/office/drawing/2012/chart" uri="{CE6537A1-D6FC-4f65-9D91-7224C49458BB}">
                  <c15:layout/>
                </c:ext>
              </c:extLst>
            </c:dLbl>
            <c:dLbl>
              <c:idx val="2"/>
              <c:layout>
                <c:manualLayout>
                  <c:x val="-6.5097755686789993E-2"/>
                  <c:y val="-0.19054017601665901"/>
                </c:manualLayout>
              </c:layout>
              <c:dLblPos val="r"/>
              <c:showLegendKey val="0"/>
              <c:showVal val="1"/>
              <c:showCatName val="0"/>
              <c:showSerName val="0"/>
              <c:showPercent val="0"/>
              <c:showBubbleSize val="0"/>
              <c:extLst>
                <c:ext xmlns:c15="http://schemas.microsoft.com/office/drawing/2012/chart" uri="{CE6537A1-D6FC-4f65-9D91-7224C49458BB}">
                  <c15:layout/>
                </c:ext>
              </c:extLst>
            </c:dLbl>
            <c:dLbl>
              <c:idx val="3"/>
              <c:layout>
                <c:manualLayout>
                  <c:x val="-6.1448279013124003E-2"/>
                  <c:y val="-0.174531786107743"/>
                </c:manualLayout>
              </c:layout>
              <c:dLblPos val="r"/>
              <c:showLegendKey val="0"/>
              <c:showVal val="1"/>
              <c:showCatName val="0"/>
              <c:showSerName val="0"/>
              <c:showPercent val="0"/>
              <c:showBubbleSize val="0"/>
              <c:extLst>
                <c:ext xmlns:c15="http://schemas.microsoft.com/office/drawing/2012/chart" uri="{CE6537A1-D6FC-4f65-9D91-7224C49458BB}">
                  <c15:layout/>
                </c:ext>
              </c:extLst>
            </c:dLbl>
            <c:spPr>
              <a:noFill/>
              <a:ln>
                <a:noFill/>
              </a:ln>
              <a:effectLst/>
            </c:spPr>
            <c:txPr>
              <a:bodyPr rot="0" spcFirstLastPara="1" vertOverflow="ellipsis" vert="horz" wrap="square" lIns="38100" tIns="19050" rIns="38100" bIns="19050" anchor="ctr" anchorCtr="1">
                <a:spAutoFit/>
              </a:bodyPr>
              <a:lstStyle/>
              <a:p>
                <a:pPr>
                  <a:defRPr lang="es-ES" sz="1195" b="0" i="0" u="none" strike="noStrike" kern="1200" baseline="0">
                    <a:solidFill>
                      <a:schemeClr val="dk1">
                        <a:lumMod val="65000"/>
                        <a:lumOff val="35000"/>
                      </a:schemeClr>
                    </a:solidFill>
                    <a:latin typeface="+mn-lt"/>
                    <a:ea typeface="+mn-ea"/>
                    <a:cs typeface="+mn-cs"/>
                  </a:defRPr>
                </a:pPr>
                <a:endParaRPr lang="es-MX"/>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dk1">
                          <a:lumMod val="35000"/>
                          <a:lumOff val="65000"/>
                        </a:schemeClr>
                      </a:solidFill>
                    </a:ln>
                    <a:effectLst/>
                  </c:spPr>
                </c15:leaderLines>
              </c:ext>
            </c:extLst>
          </c:dLbls>
          <c:cat>
            <c:strRef>
              <c:f>Hoja1!$A$2:$A$16</c:f>
              <c:strCache>
                <c:ptCount val="4"/>
                <c:pt idx="0">
                  <c:v>1° </c:v>
                </c:pt>
                <c:pt idx="1">
                  <c:v>2°</c:v>
                </c:pt>
                <c:pt idx="2">
                  <c:v>3°</c:v>
                </c:pt>
                <c:pt idx="3">
                  <c:v>4°</c:v>
                </c:pt>
              </c:strCache>
            </c:strRef>
          </c:cat>
          <c:val>
            <c:numRef>
              <c:f>Hoja1!$B$2:$B$16</c:f>
              <c:numCache>
                <c:formatCode>General</c:formatCode>
                <c:ptCount val="4"/>
                <c:pt idx="0">
                  <c:v>62</c:v>
                </c:pt>
                <c:pt idx="1">
                  <c:v>42</c:v>
                </c:pt>
                <c:pt idx="2">
                  <c:v>33</c:v>
                </c:pt>
                <c:pt idx="3">
                  <c:v>0</c:v>
                </c:pt>
              </c:numCache>
            </c:numRef>
          </c:val>
          <c:smooth val="0"/>
        </c:ser>
        <c:dLbls>
          <c:showLegendKey val="0"/>
          <c:showVal val="1"/>
          <c:showCatName val="0"/>
          <c:showSerName val="0"/>
          <c:showPercent val="0"/>
          <c:showBubbleSize val="0"/>
        </c:dLbls>
        <c:dropLines>
          <c:spPr>
            <a:ln w="9525" cap="flat" cmpd="sng" algn="ctr">
              <a:solidFill>
                <a:schemeClr val="dk1">
                  <a:lumMod val="35000"/>
                  <a:lumOff val="65000"/>
                  <a:alpha val="33000"/>
                </a:schemeClr>
              </a:solidFill>
              <a:round/>
            </a:ln>
            <a:effectLst/>
          </c:spPr>
        </c:dropLines>
        <c:smooth val="0"/>
        <c:axId val="585127168"/>
        <c:axId val="585120640"/>
      </c:lineChart>
      <c:catAx>
        <c:axId val="585127168"/>
        <c:scaling>
          <c:orientation val="minMax"/>
        </c:scaling>
        <c:delete val="0"/>
        <c:axPos val="b"/>
        <c:numFmt formatCode="General" sourceLinked="0"/>
        <c:majorTickMark val="none"/>
        <c:minorTickMark val="none"/>
        <c:tickLblPos val="nextTo"/>
        <c:spPr>
          <a:noFill/>
          <a:ln w="9525" cap="flat" cmpd="sng" algn="ctr">
            <a:solidFill>
              <a:schemeClr val="dk1">
                <a:lumMod val="15000"/>
                <a:lumOff val="85000"/>
              </a:schemeClr>
            </a:solidFill>
            <a:round/>
          </a:ln>
          <a:effectLst/>
        </c:spPr>
        <c:txPr>
          <a:bodyPr rot="-60000000" spcFirstLastPara="1" vertOverflow="ellipsis" vert="horz" wrap="square" anchor="ctr" anchorCtr="1"/>
          <a:lstStyle/>
          <a:p>
            <a:pPr>
              <a:defRPr lang="es-ES" sz="1195" b="0" i="0" u="none" strike="noStrike" kern="1200" spc="20" baseline="0">
                <a:solidFill>
                  <a:schemeClr val="dk1">
                    <a:lumMod val="65000"/>
                    <a:lumOff val="35000"/>
                  </a:schemeClr>
                </a:solidFill>
                <a:latin typeface="+mn-lt"/>
                <a:ea typeface="+mn-ea"/>
                <a:cs typeface="+mn-cs"/>
              </a:defRPr>
            </a:pPr>
            <a:endParaRPr lang="es-MX"/>
          </a:p>
        </c:txPr>
        <c:crossAx val="585120640"/>
        <c:crosses val="autoZero"/>
        <c:auto val="1"/>
        <c:lblAlgn val="ctr"/>
        <c:lblOffset val="100"/>
        <c:noMultiLvlLbl val="0"/>
      </c:catAx>
      <c:valAx>
        <c:axId val="585120640"/>
        <c:scaling>
          <c:orientation val="minMax"/>
        </c:scaling>
        <c:delete val="0"/>
        <c:axPos val="l"/>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lang="es-ES" sz="1195" b="0" i="0" u="none" strike="noStrike" kern="1200" spc="20" baseline="0">
                <a:solidFill>
                  <a:schemeClr val="dk1">
                    <a:lumMod val="65000"/>
                    <a:lumOff val="35000"/>
                  </a:schemeClr>
                </a:solidFill>
                <a:latin typeface="+mn-lt"/>
                <a:ea typeface="+mn-ea"/>
                <a:cs typeface="+mn-cs"/>
              </a:defRPr>
            </a:pPr>
            <a:endParaRPr lang="es-MX"/>
          </a:p>
        </c:txPr>
        <c:crossAx val="585127168"/>
        <c:crosses val="autoZero"/>
        <c:crossBetween val="between"/>
      </c:valAx>
      <c:spPr>
        <a:gradFill>
          <a:gsLst>
            <a:gs pos="100000">
              <a:schemeClr val="lt1">
                <a:lumMod val="95000"/>
              </a:schemeClr>
            </a:gs>
            <a:gs pos="0">
              <a:schemeClr val="lt1"/>
            </a:gs>
          </a:gsLst>
          <a:lin ang="5400000" scaled="0"/>
        </a:gradFill>
        <a:ln>
          <a:noFill/>
        </a:ln>
        <a:effectLst/>
      </c:spPr>
    </c:plotArea>
    <c:plotVisOnly val="1"/>
    <c:dispBlanksAs val="gap"/>
    <c:showDLblsOverMax val="0"/>
    <c:extLst>
      <c:ext uri="{0b15fc19-7d7d-44ad-8c2d-2c3a37ce22c3}">
        <chartProps xmlns="https://web.wps.cn/et/2018/main" chartId="{79fe4160-47c2-4bdb-a7d9-07fc4846a471}"/>
      </c:ext>
    </c:extLst>
  </c:chart>
  <c:spPr>
    <a:solidFill>
      <a:schemeClr val="lt1"/>
    </a:solidFill>
    <a:ln w="9525" cap="flat" cmpd="sng" algn="ctr">
      <a:noFill/>
      <a:round/>
    </a:ln>
    <a:effectLst/>
  </c:spPr>
  <c:txPr>
    <a:bodyPr/>
    <a:lstStyle/>
    <a:p>
      <a:pPr>
        <a:defRPr lang="es-ES"/>
      </a:pPr>
      <a:endParaRPr lang="es-MX"/>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s-ES"/>
  <c:roundedCorners val="0"/>
  <mc:AlternateContent xmlns:mc="http://schemas.openxmlformats.org/markup-compatibility/2006">
    <mc:Choice xmlns:c14="http://schemas.microsoft.com/office/drawing/2007/8/2/chart" Requires="c14">
      <c14:style val="104"/>
    </mc:Choice>
    <mc:Fallback>
      <c:style val="4"/>
    </mc:Fallback>
  </mc:AlternateContent>
  <c:chart>
    <c:title>
      <c:tx>
        <c:rich>
          <a:bodyPr rot="0" spcFirstLastPara="0" vertOverflow="ellipsis" vert="horz" wrap="square" anchor="ctr" anchorCtr="1"/>
          <a:lstStyle/>
          <a:p>
            <a:pPr>
              <a:defRPr lang="es-ES" sz="1400" b="1" i="0" u="none" strike="noStrike" kern="1200" baseline="0">
                <a:solidFill>
                  <a:schemeClr val="tx1">
                    <a:lumMod val="75000"/>
                    <a:lumOff val="25000"/>
                  </a:schemeClr>
                </a:solidFill>
                <a:latin typeface="+mn-lt"/>
                <a:ea typeface="+mn-ea"/>
                <a:cs typeface="+mn-cs"/>
              </a:defRPr>
            </a:pPr>
            <a:r>
              <a:rPr lang="es-MX"/>
              <a:t>Trimestre</a:t>
            </a:r>
          </a:p>
        </c:rich>
      </c:tx>
      <c:layout/>
      <c:overlay val="0"/>
      <c:spPr>
        <a:noFill/>
        <a:ln>
          <a:noFill/>
        </a:ln>
        <a:effectLst/>
      </c:spPr>
      <c:txPr>
        <a:bodyPr rot="0" spcFirstLastPara="0" vertOverflow="ellipsis" vert="horz" wrap="square" anchor="ctr" anchorCtr="1"/>
        <a:lstStyle/>
        <a:p>
          <a:pPr>
            <a:defRPr lang="es-ES" sz="1400" b="1" i="0" u="none" strike="noStrike" kern="1200" baseline="0">
              <a:solidFill>
                <a:schemeClr val="tx1">
                  <a:lumMod val="75000"/>
                  <a:lumOff val="25000"/>
                </a:schemeClr>
              </a:solidFill>
              <a:latin typeface="+mn-lt"/>
              <a:ea typeface="+mn-ea"/>
              <a:cs typeface="+mn-cs"/>
            </a:defRPr>
          </a:pPr>
          <a:endParaRPr lang="es-MX"/>
        </a:p>
      </c:txPr>
    </c:title>
    <c:autoTitleDeleted val="0"/>
    <c:plotArea>
      <c:layout/>
      <c:barChart>
        <c:barDir val="col"/>
        <c:grouping val="clustered"/>
        <c:varyColors val="0"/>
        <c:ser>
          <c:idx val="0"/>
          <c:order val="0"/>
          <c:tx>
            <c:strRef>
              <c:f>Hoja1!$B$1</c:f>
              <c:strCache>
                <c:ptCount val="1"/>
                <c:pt idx="0">
                  <c:v>TRIMESTRE</c:v>
                </c:pt>
              </c:strCache>
            </c:strRef>
          </c:tx>
          <c:spPr>
            <a:solidFill>
              <a:schemeClr val="accent2"/>
            </a:solidFill>
            <a:ln>
              <a:noFill/>
            </a:ln>
            <a:effectLst/>
          </c:spPr>
          <c:invertIfNegative val="0"/>
          <c:dPt>
            <c:idx val="0"/>
            <c:invertIfNegative val="0"/>
            <c:bubble3D val="0"/>
          </c:dPt>
          <c:dPt>
            <c:idx val="1"/>
            <c:invertIfNegative val="0"/>
            <c:bubble3D val="0"/>
          </c:dPt>
          <c:dPt>
            <c:idx val="2"/>
            <c:invertIfNegative val="0"/>
            <c:bubble3D val="0"/>
          </c:dPt>
          <c:dLbls>
            <c:spPr>
              <a:noFill/>
              <a:ln>
                <a:noFill/>
              </a:ln>
              <a:effectLst/>
            </c:spPr>
            <c:txPr>
              <a:bodyPr rot="0" spcFirstLastPara="0" vertOverflow="ellipsis" vert="horz" wrap="square" lIns="38100" tIns="19050" rIns="38100" bIns="19050" anchor="ctr" anchorCtr="1"/>
              <a:lstStyle/>
              <a:p>
                <a:pPr>
                  <a:defRPr lang="es-ES" sz="1000" b="0" i="0" u="none" strike="noStrike" kern="1200" baseline="0">
                    <a:solidFill>
                      <a:schemeClr val="tx1">
                        <a:lumMod val="75000"/>
                        <a:lumOff val="25000"/>
                      </a:schemeClr>
                    </a:solidFill>
                    <a:latin typeface="+mn-lt"/>
                    <a:ea typeface="+mn-ea"/>
                    <a:cs typeface="+mn-cs"/>
                  </a:defRPr>
                </a:pPr>
                <a:endParaRPr lang="es-MX"/>
              </a:p>
            </c:tx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Hoja1!$A$2:$A$4</c:f>
              <c:strCache>
                <c:ptCount val="3"/>
                <c:pt idx="0">
                  <c:v>julio</c:v>
                </c:pt>
                <c:pt idx="1">
                  <c:v>Agosto</c:v>
                </c:pt>
                <c:pt idx="2">
                  <c:v>Septiembre</c:v>
                </c:pt>
              </c:strCache>
            </c:strRef>
          </c:cat>
          <c:val>
            <c:numRef>
              <c:f>Hoja1!$B$2:$B$4</c:f>
              <c:numCache>
                <c:formatCode>General</c:formatCode>
                <c:ptCount val="3"/>
                <c:pt idx="0">
                  <c:v>12</c:v>
                </c:pt>
                <c:pt idx="1">
                  <c:v>11</c:v>
                </c:pt>
                <c:pt idx="2">
                  <c:v>16</c:v>
                </c:pt>
              </c:numCache>
            </c:numRef>
          </c:val>
        </c:ser>
        <c:dLbls>
          <c:showLegendKey val="0"/>
          <c:showVal val="1"/>
          <c:showCatName val="0"/>
          <c:showSerName val="0"/>
          <c:showPercent val="0"/>
          <c:showBubbleSize val="0"/>
        </c:dLbls>
        <c:gapWidth val="246"/>
        <c:overlap val="-28"/>
        <c:axId val="585112480"/>
        <c:axId val="585113024"/>
      </c:barChart>
      <c:catAx>
        <c:axId val="58511248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0" vertOverflow="ellipsis" vert="horz" wrap="square" anchor="ctr" anchorCtr="1"/>
          <a:lstStyle/>
          <a:p>
            <a:pPr>
              <a:defRPr lang="es-ES" sz="900" b="0" i="0" u="none" strike="noStrike" kern="1200" baseline="0">
                <a:solidFill>
                  <a:schemeClr val="tx1">
                    <a:lumMod val="65000"/>
                    <a:lumOff val="35000"/>
                  </a:schemeClr>
                </a:solidFill>
                <a:latin typeface="+mn-lt"/>
                <a:ea typeface="+mn-ea"/>
                <a:cs typeface="+mn-cs"/>
              </a:defRPr>
            </a:pPr>
            <a:endParaRPr lang="es-MX"/>
          </a:p>
        </c:txPr>
        <c:crossAx val="585113024"/>
        <c:crosses val="autoZero"/>
        <c:auto val="1"/>
        <c:lblAlgn val="ctr"/>
        <c:lblOffset val="100"/>
        <c:noMultiLvlLbl val="0"/>
      </c:catAx>
      <c:valAx>
        <c:axId val="585113024"/>
        <c:scaling>
          <c:orientation val="minMax"/>
        </c:scaling>
        <c:delete val="0"/>
        <c:axPos val="l"/>
        <c:majorGridlines>
          <c:spPr>
            <a:ln w="9525" cap="flat" cmpd="sng" algn="ctr">
              <a:solidFill>
                <a:schemeClr val="lt1">
                  <a:lumMod val="90200"/>
                </a:schemeClr>
              </a:solidFill>
              <a:round/>
            </a:ln>
            <a:effectLst/>
          </c:spPr>
        </c:majorGridlines>
        <c:title>
          <c:layout/>
          <c:overlay val="0"/>
          <c:spPr>
            <a:noFill/>
            <a:ln>
              <a:noFill/>
            </a:ln>
            <a:effectLst/>
          </c:spPr>
          <c:txPr>
            <a:bodyPr rot="-5400000" spcFirstLastPara="0" vertOverflow="ellipsis" vert="horz" wrap="square" anchor="ctr" anchorCtr="1"/>
            <a:lstStyle/>
            <a:p>
              <a:pPr>
                <a:defRPr lang="es-ES" sz="1000" b="0" i="0" u="none" strike="noStrike" kern="1200" baseline="0">
                  <a:solidFill>
                    <a:schemeClr val="tx1">
                      <a:lumMod val="65000"/>
                      <a:lumOff val="35000"/>
                    </a:schemeClr>
                  </a:solidFill>
                  <a:latin typeface="+mn-lt"/>
                  <a:ea typeface="+mn-ea"/>
                  <a:cs typeface="+mn-cs"/>
                </a:defRPr>
              </a:pPr>
              <a:endParaRPr lang="es-MX"/>
            </a:p>
          </c:txPr>
        </c:title>
        <c:numFmt formatCode="General" sourceLinked="1"/>
        <c:majorTickMark val="none"/>
        <c:minorTickMark val="none"/>
        <c:tickLblPos val="nextTo"/>
        <c:spPr>
          <a:noFill/>
          <a:ln>
            <a:noFill/>
          </a:ln>
          <a:effectLst/>
        </c:spPr>
        <c:txPr>
          <a:bodyPr rot="-60000000" spcFirstLastPara="0" vertOverflow="ellipsis" vert="horz" wrap="square" anchor="ctr" anchorCtr="1"/>
          <a:lstStyle/>
          <a:p>
            <a:pPr>
              <a:defRPr lang="es-ES" sz="900" b="0" i="0" u="none" strike="noStrike" kern="1200" baseline="0">
                <a:solidFill>
                  <a:schemeClr val="tx1">
                    <a:lumMod val="65000"/>
                    <a:lumOff val="35000"/>
                  </a:schemeClr>
                </a:solidFill>
                <a:latin typeface="+mn-lt"/>
                <a:ea typeface="+mn-ea"/>
                <a:cs typeface="+mn-cs"/>
              </a:defRPr>
            </a:pPr>
            <a:endParaRPr lang="es-MX"/>
          </a:p>
        </c:txPr>
        <c:crossAx val="585112480"/>
        <c:crosses val="autoZero"/>
        <c:crossBetween val="between"/>
      </c:valAx>
      <c:dTable>
        <c:showHorzBorder val="1"/>
        <c:showVertBorder val="1"/>
        <c:showOutline val="1"/>
        <c:showKeys val="1"/>
        <c:spPr>
          <a:noFill/>
          <a:ln w="9525" cap="flat" cmpd="sng" algn="ctr">
            <a:solidFill>
              <a:schemeClr val="tx1">
                <a:lumMod val="15000"/>
                <a:lumOff val="85000"/>
              </a:schemeClr>
            </a:solidFill>
            <a:round/>
          </a:ln>
          <a:effectLst/>
        </c:spPr>
        <c:txPr>
          <a:bodyPr rot="0" spcFirstLastPara="0" vertOverflow="ellipsis" vert="horz" wrap="square" anchor="ctr" anchorCtr="1"/>
          <a:lstStyle/>
          <a:p>
            <a:pPr rtl="0">
              <a:defRPr lang="es-ES" sz="900" b="0" i="0" u="none" strike="noStrike" kern="1200" baseline="0">
                <a:solidFill>
                  <a:schemeClr val="tx1">
                    <a:lumMod val="65000"/>
                    <a:lumOff val="35000"/>
                  </a:schemeClr>
                </a:solidFill>
                <a:latin typeface="+mn-lt"/>
                <a:ea typeface="+mn-ea"/>
                <a:cs typeface="+mn-cs"/>
              </a:defRPr>
            </a:pPr>
            <a:endParaRPr lang="es-MX"/>
          </a:p>
        </c:txPr>
      </c:dTable>
      <c:spPr>
        <a:noFill/>
        <a:ln>
          <a:noFill/>
        </a:ln>
        <a:effectLst/>
      </c:spPr>
    </c:plotArea>
    <c:legend>
      <c:legendPos val="b"/>
      <c:layout/>
      <c:overlay val="0"/>
      <c:spPr>
        <a:noFill/>
        <a:ln>
          <a:noFill/>
        </a:ln>
        <a:effectLst/>
      </c:spPr>
      <c:txPr>
        <a:bodyPr rot="0" spcFirstLastPara="0" vertOverflow="ellipsis" vert="horz" wrap="square" anchor="ctr" anchorCtr="1"/>
        <a:lstStyle/>
        <a:p>
          <a:pPr>
            <a:defRPr lang="es-ES" sz="900" b="0" i="0" u="none" strike="noStrike" kern="1200" baseline="0">
              <a:solidFill>
                <a:schemeClr val="tx1">
                  <a:lumMod val="65000"/>
                  <a:lumOff val="35000"/>
                </a:schemeClr>
              </a:solidFill>
              <a:latin typeface="+mn-lt"/>
              <a:ea typeface="+mn-ea"/>
              <a:cs typeface="+mn-cs"/>
            </a:defRPr>
          </a:pPr>
          <a:endParaRPr lang="es-MX"/>
        </a:p>
      </c:txPr>
    </c:legend>
    <c:plotVisOnly val="1"/>
    <c:dispBlanksAs val="gap"/>
    <c:showDLblsOverMax val="0"/>
    <c:extLst>
      <c:ext uri="{0b15fc19-7d7d-44ad-8c2d-2c3a37ce22c3}">
        <chartProps xmlns="https://web.wps.cn/et/2018/main" chartId="{d46deb48-e55a-422c-8fe3-b434c51099d0}"/>
      </c:ext>
    </c:extLst>
  </c:chart>
  <c:spPr>
    <a:noFill/>
    <a:ln>
      <a:noFill/>
    </a:ln>
    <a:effectLst/>
  </c:spPr>
  <c:txPr>
    <a:bodyPr/>
    <a:lstStyle/>
    <a:p>
      <a:pPr>
        <a:defRPr lang="es-ES"/>
      </a:pPr>
      <a:endParaRPr lang="es-MX"/>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c:date1904 val="0"/>
  <c:lang val="es-ES"/>
  <c:roundedCorners val="0"/>
  <mc:AlternateContent xmlns:mc="http://schemas.openxmlformats.org/markup-compatibility/2006">
    <mc:Choice xmlns:c14="http://schemas.microsoft.com/office/drawing/2007/8/2/chart" Requires="c14">
      <c14:style val="107"/>
    </mc:Choice>
    <mc:Fallback>
      <c:style val="7"/>
    </mc:Fallback>
  </mc:AlternateContent>
  <c:chart>
    <c:title>
      <c:tx>
        <c:rich>
          <a:bodyPr rot="0" spcFirstLastPara="1" vertOverflow="ellipsis" vert="horz" wrap="square" anchor="ctr" anchorCtr="1"/>
          <a:lstStyle/>
          <a:p>
            <a:pPr>
              <a:defRPr lang="es-ES" sz="1860" b="0" i="0" u="none" strike="noStrike" kern="1200" cap="none" spc="20" baseline="0">
                <a:solidFill>
                  <a:schemeClr val="dk1">
                    <a:lumMod val="50000"/>
                    <a:lumOff val="50000"/>
                  </a:schemeClr>
                </a:solidFill>
                <a:latin typeface="+mn-lt"/>
                <a:ea typeface="+mn-ea"/>
                <a:cs typeface="+mn-cs"/>
              </a:defRPr>
            </a:pPr>
            <a:r>
              <a:rPr lang="en-US"/>
              <a:t>Comportamiento trimestral</a:t>
            </a:r>
          </a:p>
        </c:rich>
      </c:tx>
      <c:layout>
        <c:manualLayout>
          <c:xMode val="edge"/>
          <c:yMode val="edge"/>
          <c:x val="0.19703869393563303"/>
          <c:y val="3.4031809353087889E-4"/>
        </c:manualLayout>
      </c:layout>
      <c:overlay val="0"/>
      <c:spPr>
        <a:noFill/>
        <a:ln>
          <a:noFill/>
        </a:ln>
        <a:effectLst/>
      </c:spPr>
      <c:txPr>
        <a:bodyPr rot="0" spcFirstLastPara="1" vertOverflow="ellipsis" vert="horz" wrap="square" anchor="ctr" anchorCtr="1"/>
        <a:lstStyle/>
        <a:p>
          <a:pPr>
            <a:defRPr lang="es-ES" sz="1860" b="0" i="0" u="none" strike="noStrike" kern="1200" cap="none" spc="20" baseline="0">
              <a:solidFill>
                <a:schemeClr val="dk1">
                  <a:lumMod val="50000"/>
                  <a:lumOff val="50000"/>
                </a:schemeClr>
              </a:solidFill>
              <a:latin typeface="+mn-lt"/>
              <a:ea typeface="+mn-ea"/>
              <a:cs typeface="+mn-cs"/>
            </a:defRPr>
          </a:pPr>
          <a:endParaRPr lang="es-MX"/>
        </a:p>
      </c:txPr>
    </c:title>
    <c:autoTitleDeleted val="0"/>
    <c:plotArea>
      <c:layout>
        <c:manualLayout>
          <c:layoutTarget val="inner"/>
          <c:xMode val="edge"/>
          <c:yMode val="edge"/>
          <c:x val="0.10646978738509399"/>
          <c:y val="0.29673633492718599"/>
          <c:w val="0.83529485003132697"/>
          <c:h val="0.39285372329575302"/>
        </c:manualLayout>
      </c:layout>
      <c:lineChart>
        <c:grouping val="standard"/>
        <c:varyColors val="0"/>
        <c:ser>
          <c:idx val="0"/>
          <c:order val="0"/>
          <c:tx>
            <c:strRef>
              <c:f>Hoja1!$B$1</c:f>
              <c:strCache>
                <c:ptCount val="1"/>
                <c:pt idx="0">
                  <c:v>Trim </c:v>
                </c:pt>
              </c:strCache>
            </c:strRef>
          </c:tx>
          <c:spPr>
            <a:ln w="22225" cap="rnd" cmpd="sng" algn="ctr">
              <a:solidFill>
                <a:schemeClr val="accent5"/>
              </a:solidFill>
              <a:round/>
            </a:ln>
            <a:effectLst/>
          </c:spPr>
          <c:marker>
            <c:symbol val="none"/>
          </c:marker>
          <c:dLbls>
            <c:dLbl>
              <c:idx val="0"/>
              <c:layout>
                <c:manualLayout>
                  <c:x val="-7.7277812245057503E-2"/>
                  <c:y val="-0.15852339619882699"/>
                </c:manualLayout>
              </c:layout>
              <c:dLblPos val="r"/>
              <c:showLegendKey val="0"/>
              <c:showVal val="1"/>
              <c:showCatName val="0"/>
              <c:showSerName val="0"/>
              <c:showPercent val="0"/>
              <c:showBubbleSize val="0"/>
              <c:extLst>
                <c:ext xmlns:c15="http://schemas.microsoft.com/office/drawing/2012/chart" uri="{CE6537A1-D6FC-4f65-9D91-7224C49458BB}">
                  <c15:layout/>
                </c:ext>
              </c:extLst>
            </c:dLbl>
            <c:dLbl>
              <c:idx val="1"/>
              <c:layout>
                <c:manualLayout>
                  <c:x val="-6.5097755686789799E-2"/>
                  <c:y val="-0.19054017601665901"/>
                </c:manualLayout>
              </c:layout>
              <c:dLblPos val="r"/>
              <c:showLegendKey val="0"/>
              <c:showVal val="1"/>
              <c:showCatName val="0"/>
              <c:showSerName val="0"/>
              <c:showPercent val="0"/>
              <c:showBubbleSize val="0"/>
              <c:extLst>
                <c:ext xmlns:c15="http://schemas.microsoft.com/office/drawing/2012/chart" uri="{CE6537A1-D6FC-4f65-9D91-7224C49458BB}">
                  <c15:layout/>
                </c:ext>
              </c:extLst>
            </c:dLbl>
            <c:dLbl>
              <c:idx val="2"/>
              <c:layout>
                <c:manualLayout>
                  <c:x val="-6.5097755686789993E-2"/>
                  <c:y val="-0.19054017601665901"/>
                </c:manualLayout>
              </c:layout>
              <c:dLblPos val="r"/>
              <c:showLegendKey val="0"/>
              <c:showVal val="1"/>
              <c:showCatName val="0"/>
              <c:showSerName val="0"/>
              <c:showPercent val="0"/>
              <c:showBubbleSize val="0"/>
              <c:extLst>
                <c:ext xmlns:c15="http://schemas.microsoft.com/office/drawing/2012/chart" uri="{CE6537A1-D6FC-4f65-9D91-7224C49458BB}">
                  <c15:layout/>
                </c:ext>
              </c:extLst>
            </c:dLbl>
            <c:dLbl>
              <c:idx val="3"/>
              <c:layout>
                <c:manualLayout>
                  <c:x val="-6.1448279013124003E-2"/>
                  <c:y val="-0.174531786107743"/>
                </c:manualLayout>
              </c:layout>
              <c:dLblPos val="r"/>
              <c:showLegendKey val="0"/>
              <c:showVal val="1"/>
              <c:showCatName val="0"/>
              <c:showSerName val="0"/>
              <c:showPercent val="0"/>
              <c:showBubbleSize val="0"/>
              <c:extLst>
                <c:ext xmlns:c15="http://schemas.microsoft.com/office/drawing/2012/chart" uri="{CE6537A1-D6FC-4f65-9D91-7224C49458BB}">
                  <c15:layout/>
                </c:ext>
              </c:extLst>
            </c:dLbl>
            <c:spPr>
              <a:noFill/>
              <a:ln>
                <a:noFill/>
              </a:ln>
              <a:effectLst/>
            </c:spPr>
            <c:txPr>
              <a:bodyPr rot="0" spcFirstLastPara="1" vertOverflow="ellipsis" vert="horz" wrap="square" lIns="38100" tIns="19050" rIns="38100" bIns="19050" anchor="ctr" anchorCtr="1">
                <a:spAutoFit/>
              </a:bodyPr>
              <a:lstStyle/>
              <a:p>
                <a:pPr>
                  <a:defRPr lang="es-ES" sz="1195" b="0" i="0" u="none" strike="noStrike" kern="1200" baseline="0">
                    <a:solidFill>
                      <a:schemeClr val="dk1">
                        <a:lumMod val="65000"/>
                        <a:lumOff val="35000"/>
                      </a:schemeClr>
                    </a:solidFill>
                    <a:latin typeface="+mn-lt"/>
                    <a:ea typeface="+mn-ea"/>
                    <a:cs typeface="+mn-cs"/>
                  </a:defRPr>
                </a:pPr>
                <a:endParaRPr lang="es-MX"/>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dk1">
                          <a:lumMod val="35000"/>
                          <a:lumOff val="65000"/>
                        </a:schemeClr>
                      </a:solidFill>
                    </a:ln>
                    <a:effectLst/>
                  </c:spPr>
                </c15:leaderLines>
              </c:ext>
            </c:extLst>
          </c:dLbls>
          <c:cat>
            <c:strRef>
              <c:f>Hoja1!$A$2:$A$16</c:f>
              <c:strCache>
                <c:ptCount val="4"/>
                <c:pt idx="0">
                  <c:v>1° </c:v>
                </c:pt>
                <c:pt idx="1">
                  <c:v>2°</c:v>
                </c:pt>
                <c:pt idx="2">
                  <c:v>3°</c:v>
                </c:pt>
                <c:pt idx="3">
                  <c:v>4°</c:v>
                </c:pt>
              </c:strCache>
            </c:strRef>
          </c:cat>
          <c:val>
            <c:numRef>
              <c:f>Hoja1!$B$2:$B$16</c:f>
              <c:numCache>
                <c:formatCode>General</c:formatCode>
                <c:ptCount val="4"/>
                <c:pt idx="0">
                  <c:v>50</c:v>
                </c:pt>
                <c:pt idx="1">
                  <c:v>61</c:v>
                </c:pt>
                <c:pt idx="2">
                  <c:v>39</c:v>
                </c:pt>
                <c:pt idx="3">
                  <c:v>0</c:v>
                </c:pt>
              </c:numCache>
            </c:numRef>
          </c:val>
          <c:smooth val="0"/>
        </c:ser>
        <c:dLbls>
          <c:showLegendKey val="0"/>
          <c:showVal val="1"/>
          <c:showCatName val="0"/>
          <c:showSerName val="0"/>
          <c:showPercent val="0"/>
          <c:showBubbleSize val="0"/>
        </c:dLbls>
        <c:dropLines>
          <c:spPr>
            <a:ln w="9525" cap="flat" cmpd="sng" algn="ctr">
              <a:solidFill>
                <a:schemeClr val="dk1">
                  <a:lumMod val="35000"/>
                  <a:lumOff val="65000"/>
                  <a:alpha val="33000"/>
                </a:schemeClr>
              </a:solidFill>
              <a:round/>
            </a:ln>
            <a:effectLst/>
          </c:spPr>
        </c:dropLines>
        <c:smooth val="0"/>
        <c:axId val="585120096"/>
        <c:axId val="585116832"/>
      </c:lineChart>
      <c:catAx>
        <c:axId val="585120096"/>
        <c:scaling>
          <c:orientation val="minMax"/>
        </c:scaling>
        <c:delete val="0"/>
        <c:axPos val="b"/>
        <c:numFmt formatCode="General" sourceLinked="0"/>
        <c:majorTickMark val="none"/>
        <c:minorTickMark val="none"/>
        <c:tickLblPos val="nextTo"/>
        <c:spPr>
          <a:noFill/>
          <a:ln w="9525" cap="flat" cmpd="sng" algn="ctr">
            <a:solidFill>
              <a:schemeClr val="dk1">
                <a:lumMod val="15000"/>
                <a:lumOff val="85000"/>
              </a:schemeClr>
            </a:solidFill>
            <a:round/>
          </a:ln>
          <a:effectLst/>
        </c:spPr>
        <c:txPr>
          <a:bodyPr rot="-60000000" spcFirstLastPara="1" vertOverflow="ellipsis" vert="horz" wrap="square" anchor="ctr" anchorCtr="1"/>
          <a:lstStyle/>
          <a:p>
            <a:pPr>
              <a:defRPr lang="es-ES" sz="1195" b="0" i="0" u="none" strike="noStrike" kern="1200" spc="20" baseline="0">
                <a:solidFill>
                  <a:schemeClr val="dk1">
                    <a:lumMod val="65000"/>
                    <a:lumOff val="35000"/>
                  </a:schemeClr>
                </a:solidFill>
                <a:latin typeface="+mn-lt"/>
                <a:ea typeface="+mn-ea"/>
                <a:cs typeface="+mn-cs"/>
              </a:defRPr>
            </a:pPr>
            <a:endParaRPr lang="es-MX"/>
          </a:p>
        </c:txPr>
        <c:crossAx val="585116832"/>
        <c:crosses val="autoZero"/>
        <c:auto val="1"/>
        <c:lblAlgn val="ctr"/>
        <c:lblOffset val="100"/>
        <c:noMultiLvlLbl val="0"/>
      </c:catAx>
      <c:valAx>
        <c:axId val="585116832"/>
        <c:scaling>
          <c:orientation val="minMax"/>
        </c:scaling>
        <c:delete val="0"/>
        <c:axPos val="l"/>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lang="es-ES" sz="1195" b="0" i="0" u="none" strike="noStrike" kern="1200" spc="20" baseline="0">
                <a:solidFill>
                  <a:schemeClr val="dk1">
                    <a:lumMod val="65000"/>
                    <a:lumOff val="35000"/>
                  </a:schemeClr>
                </a:solidFill>
                <a:latin typeface="+mn-lt"/>
                <a:ea typeface="+mn-ea"/>
                <a:cs typeface="+mn-cs"/>
              </a:defRPr>
            </a:pPr>
            <a:endParaRPr lang="es-MX"/>
          </a:p>
        </c:txPr>
        <c:crossAx val="585120096"/>
        <c:crosses val="autoZero"/>
        <c:crossBetween val="between"/>
      </c:valAx>
      <c:spPr>
        <a:gradFill>
          <a:gsLst>
            <a:gs pos="100000">
              <a:schemeClr val="lt1">
                <a:lumMod val="95000"/>
              </a:schemeClr>
            </a:gs>
            <a:gs pos="0">
              <a:schemeClr val="lt1"/>
            </a:gs>
          </a:gsLst>
          <a:lin ang="5400000" scaled="0"/>
        </a:gradFill>
        <a:ln>
          <a:noFill/>
        </a:ln>
        <a:effectLst/>
      </c:spPr>
    </c:plotArea>
    <c:plotVisOnly val="1"/>
    <c:dispBlanksAs val="gap"/>
    <c:showDLblsOverMax val="0"/>
    <c:extLst>
      <c:ext uri="{0b15fc19-7d7d-44ad-8c2d-2c3a37ce22c3}">
        <chartProps xmlns="https://web.wps.cn/et/2018/main" chartId="{abe56e26-593f-4d45-9252-3e3ab40a91e3}"/>
      </c:ext>
    </c:extLst>
  </c:chart>
  <c:spPr>
    <a:solidFill>
      <a:schemeClr val="lt1"/>
    </a:solidFill>
    <a:ln w="9525" cap="flat" cmpd="sng" algn="ctr">
      <a:noFill/>
      <a:round/>
    </a:ln>
    <a:effectLst/>
  </c:spPr>
  <c:txPr>
    <a:bodyPr/>
    <a:lstStyle/>
    <a:p>
      <a:pPr>
        <a:defRPr lang="es-ES"/>
      </a:pPr>
      <a:endParaRPr lang="es-MX"/>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c:date1904 val="0"/>
  <c:lang val="es-ES"/>
  <c:roundedCorners val="0"/>
  <mc:AlternateContent xmlns:mc="http://schemas.openxmlformats.org/markup-compatibility/2006">
    <mc:Choice xmlns:c14="http://schemas.microsoft.com/office/drawing/2007/8/2/chart" Requires="c14">
      <c14:style val="104"/>
    </mc:Choice>
    <mc:Fallback>
      <c:style val="4"/>
    </mc:Fallback>
  </mc:AlternateContent>
  <c:chart>
    <c:title>
      <c:tx>
        <c:rich>
          <a:bodyPr rot="0" spcFirstLastPara="1" vertOverflow="ellipsis" vert="horz" wrap="square" anchor="ctr" anchorCtr="1"/>
          <a:lstStyle/>
          <a:p>
            <a:pPr>
              <a:defRPr lang="es-ES" sz="2200" b="0" i="0" u="none" strike="noStrike" kern="1200" cap="none" spc="0" normalizeH="0" baseline="0">
                <a:solidFill>
                  <a:schemeClr val="tx1"/>
                </a:solidFill>
                <a:latin typeface="Arial" panose="020B0604020202020204" pitchFamily="34" charset="0"/>
                <a:ea typeface="+mj-ea"/>
                <a:cs typeface="Arial" panose="020B0604020202020204" pitchFamily="34" charset="0"/>
              </a:defRPr>
            </a:pPr>
            <a:r>
              <a:rPr lang="es-MX" sz="1600" dirty="0"/>
              <a:t>Trimestre</a:t>
            </a:r>
            <a:endParaRPr lang="es-MX" dirty="0"/>
          </a:p>
        </c:rich>
      </c:tx>
      <c:layout/>
      <c:overlay val="0"/>
      <c:spPr>
        <a:noFill/>
        <a:ln>
          <a:noFill/>
        </a:ln>
        <a:effectLst/>
      </c:spPr>
      <c:txPr>
        <a:bodyPr rot="0" spcFirstLastPara="1" vertOverflow="ellipsis" vert="horz" wrap="square" anchor="ctr" anchorCtr="1"/>
        <a:lstStyle/>
        <a:p>
          <a:pPr>
            <a:defRPr lang="es-ES" sz="2200" b="0" i="0" u="none" strike="noStrike" kern="1200" cap="none" spc="0" normalizeH="0" baseline="0">
              <a:solidFill>
                <a:schemeClr val="tx1"/>
              </a:solidFill>
              <a:latin typeface="Arial" panose="020B0604020202020204" pitchFamily="34" charset="0"/>
              <a:ea typeface="+mj-ea"/>
              <a:cs typeface="Arial" panose="020B0604020202020204" pitchFamily="34" charset="0"/>
            </a:defRPr>
          </a:pPr>
          <a:endParaRPr lang="es-MX"/>
        </a:p>
      </c:txPr>
    </c:title>
    <c:autoTitleDeleted val="0"/>
    <c:plotArea>
      <c:layout/>
      <c:barChart>
        <c:barDir val="col"/>
        <c:grouping val="clustered"/>
        <c:varyColors val="0"/>
        <c:ser>
          <c:idx val="0"/>
          <c:order val="0"/>
          <c:tx>
            <c:strRef>
              <c:f>Hoja1!$B$1</c:f>
              <c:strCache>
                <c:ptCount val="1"/>
                <c:pt idx="0">
                  <c:v>TRIMESTRE</c:v>
                </c:pt>
              </c:strCache>
            </c:strRef>
          </c:tx>
          <c:spPr>
            <a:solidFill>
              <a:schemeClr val="accent2"/>
            </a:solidFill>
            <a:ln>
              <a:noFill/>
            </a:ln>
            <a:effectLst/>
          </c:spPr>
          <c:invertIfNegative val="0"/>
          <c:dPt>
            <c:idx val="0"/>
            <c:invertIfNegative val="0"/>
            <c:bubble3D val="0"/>
            <c:spPr>
              <a:solidFill>
                <a:schemeClr val="accent2">
                  <a:lumMod val="75000"/>
                </a:schemeClr>
              </a:solidFill>
              <a:ln>
                <a:noFill/>
              </a:ln>
              <a:effectLst/>
            </c:spPr>
          </c:dPt>
          <c:dPt>
            <c:idx val="1"/>
            <c:invertIfNegative val="0"/>
            <c:bubble3D val="0"/>
            <c:spPr>
              <a:solidFill>
                <a:schemeClr val="bg1">
                  <a:lumMod val="50000"/>
                </a:schemeClr>
              </a:solidFill>
              <a:ln>
                <a:noFill/>
              </a:ln>
              <a:effectLst/>
            </c:spPr>
          </c:dPt>
          <c:dPt>
            <c:idx val="2"/>
            <c:invertIfNegative val="0"/>
            <c:bubble3D val="0"/>
            <c:spPr>
              <a:solidFill>
                <a:srgbClr val="002060"/>
              </a:solidFill>
              <a:ln>
                <a:noFill/>
              </a:ln>
              <a:effectLst/>
            </c:spPr>
          </c:dPt>
          <c:dLbls>
            <c:spPr>
              <a:noFill/>
              <a:ln>
                <a:noFill/>
              </a:ln>
              <a:effectLst/>
            </c:spPr>
            <c:txPr>
              <a:bodyPr rot="0" spcFirstLastPara="1" vertOverflow="ellipsis" vert="horz" wrap="square" lIns="38100" tIns="19050" rIns="38100" bIns="19050" anchor="ctr" anchorCtr="1">
                <a:spAutoFit/>
              </a:bodyPr>
              <a:lstStyle/>
              <a:p>
                <a:pPr>
                  <a:defRPr lang="es-ES" sz="1195" b="0" i="0" u="none" strike="noStrike" kern="1200" baseline="0">
                    <a:solidFill>
                      <a:schemeClr val="tx1"/>
                    </a:solidFill>
                    <a:latin typeface="Arial" panose="020B0604020202020204" pitchFamily="34" charset="0"/>
                    <a:ea typeface="+mn-ea"/>
                    <a:cs typeface="Arial" panose="020B0604020202020204" pitchFamily="34" charset="0"/>
                  </a:defRPr>
                </a:pPr>
                <a:endParaRPr lang="es-MX"/>
              </a:p>
            </c:tx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a:solidFill>
                        <a:schemeClr val="tx1">
                          <a:lumMod val="35000"/>
                          <a:lumOff val="65000"/>
                        </a:schemeClr>
                      </a:solidFill>
                    </a:ln>
                    <a:effectLst/>
                  </c:spPr>
                </c15:leaderLines>
              </c:ext>
            </c:extLst>
          </c:dLbls>
          <c:cat>
            <c:strRef>
              <c:f>Hoja1!$A$2:$A$4</c:f>
              <c:strCache>
                <c:ptCount val="3"/>
                <c:pt idx="0">
                  <c:v>julio</c:v>
                </c:pt>
                <c:pt idx="1">
                  <c:v>Agosto</c:v>
                </c:pt>
                <c:pt idx="2">
                  <c:v>Septiebre</c:v>
                </c:pt>
              </c:strCache>
            </c:strRef>
          </c:cat>
          <c:val>
            <c:numRef>
              <c:f>Hoja1!$B$2:$B$4</c:f>
              <c:numCache>
                <c:formatCode>General</c:formatCode>
                <c:ptCount val="3"/>
                <c:pt idx="0">
                  <c:v>8</c:v>
                </c:pt>
                <c:pt idx="1">
                  <c:v>4</c:v>
                </c:pt>
                <c:pt idx="2">
                  <c:v>7</c:v>
                </c:pt>
              </c:numCache>
            </c:numRef>
          </c:val>
        </c:ser>
        <c:dLbls>
          <c:showLegendKey val="0"/>
          <c:showVal val="0"/>
          <c:showCatName val="0"/>
          <c:showSerName val="0"/>
          <c:showPercent val="0"/>
          <c:showBubbleSize val="0"/>
        </c:dLbls>
        <c:gapWidth val="199"/>
        <c:axId val="585118464"/>
        <c:axId val="585116288"/>
      </c:barChart>
      <c:catAx>
        <c:axId val="58511846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lang="es-ES" sz="1195" b="0" i="0" u="none" strike="noStrike" kern="1200" cap="none" spc="0" normalizeH="0" baseline="0">
                <a:solidFill>
                  <a:schemeClr val="tx1"/>
                </a:solidFill>
                <a:latin typeface="Arial" panose="020B0604020202020204" pitchFamily="34" charset="0"/>
                <a:ea typeface="+mn-ea"/>
                <a:cs typeface="Arial" panose="020B0604020202020204" pitchFamily="34" charset="0"/>
              </a:defRPr>
            </a:pPr>
            <a:endParaRPr lang="es-MX"/>
          </a:p>
        </c:txPr>
        <c:crossAx val="585116288"/>
        <c:crosses val="autoZero"/>
        <c:auto val="1"/>
        <c:lblAlgn val="ctr"/>
        <c:lblOffset val="100"/>
        <c:noMultiLvlLbl val="0"/>
      </c:catAx>
      <c:valAx>
        <c:axId val="585116288"/>
        <c:scaling>
          <c:orientation val="minMax"/>
        </c:scaling>
        <c:delete val="0"/>
        <c:axPos val="l"/>
        <c:majorGridlines>
          <c:spPr>
            <a:ln w="9525" cap="flat" cmpd="sng" algn="ctr">
              <a:solidFill>
                <a:schemeClr val="tx1">
                  <a:lumMod val="15000"/>
                  <a:lumOff val="85000"/>
                </a:schemeClr>
              </a:solidFill>
              <a:round/>
            </a:ln>
            <a:effectLst/>
          </c:spPr>
        </c:majorGridlines>
        <c:minorGridlines>
          <c:spPr>
            <a:ln w="9525" cap="flat" cmpd="sng" algn="ctr">
              <a:solidFill>
                <a:schemeClr val="tx1">
                  <a:lumMod val="5000"/>
                  <a:lumOff val="95000"/>
                </a:schemeClr>
              </a:solidFill>
              <a:round/>
            </a:ln>
            <a:effectLst/>
          </c:spPr>
        </c:min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lang="es-ES" sz="1195" b="0" i="0" u="none" strike="noStrike" kern="1200" baseline="0">
                <a:solidFill>
                  <a:schemeClr val="tx1"/>
                </a:solidFill>
                <a:latin typeface="Arial" panose="020B0604020202020204" pitchFamily="34" charset="0"/>
                <a:ea typeface="+mn-ea"/>
                <a:cs typeface="Arial" panose="020B0604020202020204" pitchFamily="34" charset="0"/>
              </a:defRPr>
            </a:pPr>
            <a:endParaRPr lang="es-MX"/>
          </a:p>
        </c:txPr>
        <c:crossAx val="585118464"/>
        <c:crosses val="autoZero"/>
        <c:crossBetween val="between"/>
      </c:valAx>
      <c:spPr>
        <a:noFill/>
        <a:ln>
          <a:noFill/>
        </a:ln>
        <a:effectLst/>
      </c:spPr>
    </c:plotArea>
    <c:plotVisOnly val="1"/>
    <c:dispBlanksAs val="gap"/>
    <c:showDLblsOverMax val="0"/>
    <c:extLst>
      <c:ext uri="{0b15fc19-7d7d-44ad-8c2d-2c3a37ce22c3}">
        <chartProps xmlns="https://web.wps.cn/et/2018/main" chartId="{0787eccc-65be-4421-8b4e-36f2d6cc31ff}"/>
      </c:ext>
    </c:extLst>
  </c:chart>
  <c:spPr>
    <a:noFill/>
    <a:ln>
      <a:noFill/>
    </a:ln>
    <a:effectLst/>
  </c:spPr>
  <c:txPr>
    <a:bodyPr/>
    <a:lstStyle/>
    <a:p>
      <a:pPr>
        <a:defRPr lang="es-ES" b="0">
          <a:solidFill>
            <a:schemeClr val="tx1"/>
          </a:solidFill>
          <a:latin typeface="Arial" panose="020B0604020202020204" pitchFamily="34" charset="0"/>
          <a:cs typeface="Arial" panose="020B0604020202020204" pitchFamily="34" charset="0"/>
        </a:defRPr>
      </a:pPr>
      <a:endParaRPr lang="es-MX"/>
    </a:p>
  </c:txPr>
  <c:externalData r:id="rId3">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c:date1904 val="0"/>
  <c:lang val="es-ES"/>
  <c:roundedCorners val="0"/>
  <mc:AlternateContent xmlns:mc="http://schemas.openxmlformats.org/markup-compatibility/2006">
    <mc:Choice xmlns:c14="http://schemas.microsoft.com/office/drawing/2007/8/2/chart" Requires="c14">
      <c14:style val="107"/>
    </mc:Choice>
    <mc:Fallback>
      <c:style val="7"/>
    </mc:Fallback>
  </mc:AlternateContent>
  <c:chart>
    <c:title>
      <c:tx>
        <c:rich>
          <a:bodyPr rot="0" spcFirstLastPara="1" vertOverflow="ellipsis" vert="horz" wrap="square" anchor="ctr" anchorCtr="1"/>
          <a:lstStyle/>
          <a:p>
            <a:pPr>
              <a:defRPr lang="es-ES" sz="1860" b="0" i="0" u="none" strike="noStrike" kern="1200" cap="none" spc="20" baseline="0">
                <a:solidFill>
                  <a:schemeClr val="dk1">
                    <a:lumMod val="50000"/>
                    <a:lumOff val="50000"/>
                  </a:schemeClr>
                </a:solidFill>
                <a:latin typeface="+mn-lt"/>
                <a:ea typeface="+mn-ea"/>
                <a:cs typeface="+mn-cs"/>
              </a:defRPr>
            </a:pPr>
            <a:r>
              <a:rPr lang="en-US"/>
              <a:t>Comportamiento trimestral</a:t>
            </a:r>
          </a:p>
        </c:rich>
      </c:tx>
      <c:layout>
        <c:manualLayout>
          <c:xMode val="edge"/>
          <c:yMode val="edge"/>
          <c:x val="0.20798712395662999"/>
          <c:y val="6.4033559635664206E-2"/>
        </c:manualLayout>
      </c:layout>
      <c:overlay val="0"/>
      <c:spPr>
        <a:noFill/>
        <a:ln>
          <a:noFill/>
        </a:ln>
        <a:effectLst/>
      </c:spPr>
      <c:txPr>
        <a:bodyPr rot="0" spcFirstLastPara="1" vertOverflow="ellipsis" vert="horz" wrap="square" anchor="ctr" anchorCtr="1"/>
        <a:lstStyle/>
        <a:p>
          <a:pPr>
            <a:defRPr lang="es-ES" sz="1860" b="0" i="0" u="none" strike="noStrike" kern="1200" cap="none" spc="20" baseline="0">
              <a:solidFill>
                <a:schemeClr val="dk1">
                  <a:lumMod val="50000"/>
                  <a:lumOff val="50000"/>
                </a:schemeClr>
              </a:solidFill>
              <a:latin typeface="+mn-lt"/>
              <a:ea typeface="+mn-ea"/>
              <a:cs typeface="+mn-cs"/>
            </a:defRPr>
          </a:pPr>
          <a:endParaRPr lang="es-MX"/>
        </a:p>
      </c:txPr>
    </c:title>
    <c:autoTitleDeleted val="0"/>
    <c:plotArea>
      <c:layout>
        <c:manualLayout>
          <c:layoutTarget val="inner"/>
          <c:xMode val="edge"/>
          <c:yMode val="edge"/>
          <c:x val="0.10646978738509399"/>
          <c:y val="0.29673633492718599"/>
          <c:w val="0.83529485003132697"/>
          <c:h val="0.39285372329575302"/>
        </c:manualLayout>
      </c:layout>
      <c:lineChart>
        <c:grouping val="standard"/>
        <c:varyColors val="0"/>
        <c:ser>
          <c:idx val="0"/>
          <c:order val="0"/>
          <c:tx>
            <c:strRef>
              <c:f>Hoja1!$B$1</c:f>
              <c:strCache>
                <c:ptCount val="1"/>
                <c:pt idx="0">
                  <c:v>Trim </c:v>
                </c:pt>
              </c:strCache>
            </c:strRef>
          </c:tx>
          <c:spPr>
            <a:ln w="22225" cap="rnd" cmpd="sng" algn="ctr">
              <a:solidFill>
                <a:schemeClr val="accent5"/>
              </a:solidFill>
              <a:round/>
            </a:ln>
            <a:effectLst/>
          </c:spPr>
          <c:marker>
            <c:symbol val="none"/>
          </c:marker>
          <c:dLbls>
            <c:dLbl>
              <c:idx val="0"/>
              <c:layout>
                <c:manualLayout>
                  <c:x val="-7.7277812245057503E-2"/>
                  <c:y val="-0.15852339619882699"/>
                </c:manualLayout>
              </c:layout>
              <c:dLblPos val="r"/>
              <c:showLegendKey val="0"/>
              <c:showVal val="1"/>
              <c:showCatName val="0"/>
              <c:showSerName val="0"/>
              <c:showPercent val="0"/>
              <c:showBubbleSize val="0"/>
              <c:extLst>
                <c:ext xmlns:c15="http://schemas.microsoft.com/office/drawing/2012/chart" uri="{CE6537A1-D6FC-4f65-9D91-7224C49458BB}">
                  <c15:layout/>
                </c:ext>
              </c:extLst>
            </c:dLbl>
            <c:dLbl>
              <c:idx val="1"/>
              <c:layout>
                <c:manualLayout>
                  <c:x val="-6.5097755686789799E-2"/>
                  <c:y val="-0.19054017601665901"/>
                </c:manualLayout>
              </c:layout>
              <c:dLblPos val="r"/>
              <c:showLegendKey val="0"/>
              <c:showVal val="1"/>
              <c:showCatName val="0"/>
              <c:showSerName val="0"/>
              <c:showPercent val="0"/>
              <c:showBubbleSize val="0"/>
              <c:extLst>
                <c:ext xmlns:c15="http://schemas.microsoft.com/office/drawing/2012/chart" uri="{CE6537A1-D6FC-4f65-9D91-7224C49458BB}">
                  <c15:layout/>
                </c:ext>
              </c:extLst>
            </c:dLbl>
            <c:dLbl>
              <c:idx val="2"/>
              <c:layout>
                <c:manualLayout>
                  <c:x val="-6.5097755686789993E-2"/>
                  <c:y val="-0.19054017601665901"/>
                </c:manualLayout>
              </c:layout>
              <c:dLblPos val="r"/>
              <c:showLegendKey val="0"/>
              <c:showVal val="1"/>
              <c:showCatName val="0"/>
              <c:showSerName val="0"/>
              <c:showPercent val="0"/>
              <c:showBubbleSize val="0"/>
              <c:extLst>
                <c:ext xmlns:c15="http://schemas.microsoft.com/office/drawing/2012/chart" uri="{CE6537A1-D6FC-4f65-9D91-7224C49458BB}">
                  <c15:layout/>
                </c:ext>
              </c:extLst>
            </c:dLbl>
            <c:dLbl>
              <c:idx val="3"/>
              <c:layout>
                <c:manualLayout>
                  <c:x val="-6.1448279013124003E-2"/>
                  <c:y val="-0.174531786107743"/>
                </c:manualLayout>
              </c:layout>
              <c:dLblPos val="r"/>
              <c:showLegendKey val="0"/>
              <c:showVal val="1"/>
              <c:showCatName val="0"/>
              <c:showSerName val="0"/>
              <c:showPercent val="0"/>
              <c:showBubbleSize val="0"/>
              <c:extLst>
                <c:ext xmlns:c15="http://schemas.microsoft.com/office/drawing/2012/chart" uri="{CE6537A1-D6FC-4f65-9D91-7224C49458BB}">
                  <c15:layout/>
                </c:ext>
              </c:extLst>
            </c:dLbl>
            <c:spPr>
              <a:noFill/>
              <a:ln>
                <a:noFill/>
              </a:ln>
              <a:effectLst/>
            </c:spPr>
            <c:txPr>
              <a:bodyPr rot="0" spcFirstLastPara="1" vertOverflow="ellipsis" vert="horz" wrap="square" lIns="38100" tIns="19050" rIns="38100" bIns="19050" anchor="ctr" anchorCtr="1">
                <a:spAutoFit/>
              </a:bodyPr>
              <a:lstStyle/>
              <a:p>
                <a:pPr>
                  <a:defRPr lang="es-ES" sz="1195" b="0" i="0" u="none" strike="noStrike" kern="1200" baseline="0">
                    <a:solidFill>
                      <a:schemeClr val="dk1">
                        <a:lumMod val="65000"/>
                        <a:lumOff val="35000"/>
                      </a:schemeClr>
                    </a:solidFill>
                    <a:latin typeface="+mn-lt"/>
                    <a:ea typeface="+mn-ea"/>
                    <a:cs typeface="+mn-cs"/>
                  </a:defRPr>
                </a:pPr>
                <a:endParaRPr lang="es-MX"/>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dk1">
                          <a:lumMod val="35000"/>
                          <a:lumOff val="65000"/>
                        </a:schemeClr>
                      </a:solidFill>
                    </a:ln>
                    <a:effectLst/>
                  </c:spPr>
                </c15:leaderLines>
              </c:ext>
            </c:extLst>
          </c:dLbls>
          <c:cat>
            <c:strRef>
              <c:f>Hoja1!$A$2:$A$16</c:f>
              <c:strCache>
                <c:ptCount val="4"/>
                <c:pt idx="0">
                  <c:v>1° </c:v>
                </c:pt>
                <c:pt idx="1">
                  <c:v>2°</c:v>
                </c:pt>
                <c:pt idx="2">
                  <c:v>3°</c:v>
                </c:pt>
                <c:pt idx="3">
                  <c:v>4°</c:v>
                </c:pt>
              </c:strCache>
            </c:strRef>
          </c:cat>
          <c:val>
            <c:numRef>
              <c:f>Hoja1!$B$2:$B$16</c:f>
              <c:numCache>
                <c:formatCode>General</c:formatCode>
                <c:ptCount val="4"/>
                <c:pt idx="0">
                  <c:v>23</c:v>
                </c:pt>
                <c:pt idx="1">
                  <c:v>16</c:v>
                </c:pt>
                <c:pt idx="2">
                  <c:v>19</c:v>
                </c:pt>
                <c:pt idx="3">
                  <c:v>0</c:v>
                </c:pt>
              </c:numCache>
            </c:numRef>
          </c:val>
          <c:smooth val="0"/>
        </c:ser>
        <c:dLbls>
          <c:showLegendKey val="0"/>
          <c:showVal val="1"/>
          <c:showCatName val="0"/>
          <c:showSerName val="0"/>
          <c:showPercent val="0"/>
          <c:showBubbleSize val="0"/>
        </c:dLbls>
        <c:dropLines>
          <c:spPr>
            <a:ln w="9525" cap="flat" cmpd="sng" algn="ctr">
              <a:solidFill>
                <a:schemeClr val="dk1">
                  <a:lumMod val="35000"/>
                  <a:lumOff val="65000"/>
                  <a:alpha val="33000"/>
                </a:schemeClr>
              </a:solidFill>
              <a:round/>
            </a:ln>
            <a:effectLst/>
          </c:spPr>
        </c:dropLines>
        <c:smooth val="0"/>
        <c:axId val="585115200"/>
        <c:axId val="585115744"/>
      </c:lineChart>
      <c:catAx>
        <c:axId val="585115200"/>
        <c:scaling>
          <c:orientation val="minMax"/>
        </c:scaling>
        <c:delete val="0"/>
        <c:axPos val="b"/>
        <c:numFmt formatCode="General" sourceLinked="0"/>
        <c:majorTickMark val="none"/>
        <c:minorTickMark val="none"/>
        <c:tickLblPos val="nextTo"/>
        <c:spPr>
          <a:noFill/>
          <a:ln w="9525" cap="flat" cmpd="sng" algn="ctr">
            <a:solidFill>
              <a:schemeClr val="dk1">
                <a:lumMod val="15000"/>
                <a:lumOff val="85000"/>
              </a:schemeClr>
            </a:solidFill>
            <a:round/>
          </a:ln>
          <a:effectLst/>
        </c:spPr>
        <c:txPr>
          <a:bodyPr rot="-60000000" spcFirstLastPara="1" vertOverflow="ellipsis" vert="horz" wrap="square" anchor="ctr" anchorCtr="1"/>
          <a:lstStyle/>
          <a:p>
            <a:pPr>
              <a:defRPr lang="es-ES" sz="1195" b="0" i="0" u="none" strike="noStrike" kern="1200" spc="20" baseline="0">
                <a:solidFill>
                  <a:schemeClr val="dk1">
                    <a:lumMod val="65000"/>
                    <a:lumOff val="35000"/>
                  </a:schemeClr>
                </a:solidFill>
                <a:latin typeface="+mn-lt"/>
                <a:ea typeface="+mn-ea"/>
                <a:cs typeface="+mn-cs"/>
              </a:defRPr>
            </a:pPr>
            <a:endParaRPr lang="es-MX"/>
          </a:p>
        </c:txPr>
        <c:crossAx val="585115744"/>
        <c:crosses val="autoZero"/>
        <c:auto val="1"/>
        <c:lblAlgn val="ctr"/>
        <c:lblOffset val="100"/>
        <c:noMultiLvlLbl val="0"/>
      </c:catAx>
      <c:valAx>
        <c:axId val="585115744"/>
        <c:scaling>
          <c:orientation val="minMax"/>
        </c:scaling>
        <c:delete val="0"/>
        <c:axPos val="l"/>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lang="es-ES" sz="1195" b="0" i="0" u="none" strike="noStrike" kern="1200" spc="20" baseline="0">
                <a:solidFill>
                  <a:schemeClr val="dk1">
                    <a:lumMod val="65000"/>
                    <a:lumOff val="35000"/>
                  </a:schemeClr>
                </a:solidFill>
                <a:latin typeface="+mn-lt"/>
                <a:ea typeface="+mn-ea"/>
                <a:cs typeface="+mn-cs"/>
              </a:defRPr>
            </a:pPr>
            <a:endParaRPr lang="es-MX"/>
          </a:p>
        </c:txPr>
        <c:crossAx val="585115200"/>
        <c:crosses val="autoZero"/>
        <c:crossBetween val="between"/>
      </c:valAx>
      <c:spPr>
        <a:gradFill>
          <a:gsLst>
            <a:gs pos="100000">
              <a:schemeClr val="lt1">
                <a:lumMod val="95000"/>
              </a:schemeClr>
            </a:gs>
            <a:gs pos="0">
              <a:schemeClr val="lt1"/>
            </a:gs>
          </a:gsLst>
          <a:lin ang="5400000" scaled="0"/>
        </a:gradFill>
        <a:ln>
          <a:noFill/>
        </a:ln>
        <a:effectLst/>
      </c:spPr>
    </c:plotArea>
    <c:plotVisOnly val="1"/>
    <c:dispBlanksAs val="gap"/>
    <c:showDLblsOverMax val="0"/>
    <c:extLst>
      <c:ext uri="{0b15fc19-7d7d-44ad-8c2d-2c3a37ce22c3}">
        <chartProps xmlns="https://web.wps.cn/et/2018/main" chartId="{d98e999f-1f74-40b7-9b0f-4d6523a5e038}"/>
      </c:ext>
    </c:extLst>
  </c:chart>
  <c:spPr>
    <a:solidFill>
      <a:schemeClr val="lt1"/>
    </a:solidFill>
    <a:ln w="9525" cap="flat" cmpd="sng" algn="ctr">
      <a:noFill/>
      <a:round/>
    </a:ln>
    <a:effectLst/>
  </c:spPr>
  <c:txPr>
    <a:bodyPr/>
    <a:lstStyle/>
    <a:p>
      <a:pPr>
        <a:defRPr lang="es-ES"/>
      </a:pPr>
      <a:endParaRPr lang="es-MX"/>
    </a:p>
  </c:txPr>
  <c:externalData r:id="rId3">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c:date1904 val="0"/>
  <c:lang val="es-ES"/>
  <c:roundedCorners val="0"/>
  <mc:AlternateContent xmlns:mc="http://schemas.openxmlformats.org/markup-compatibility/2006">
    <mc:Choice xmlns:c14="http://schemas.microsoft.com/office/drawing/2007/8/2/chart" Requires="c14">
      <c14:style val="104"/>
    </mc:Choice>
    <mc:Fallback>
      <c:style val="4"/>
    </mc:Fallback>
  </mc:AlternateContent>
  <c:chart>
    <c:title>
      <c:tx>
        <c:rich>
          <a:bodyPr rot="0" spcFirstLastPara="1" vertOverflow="ellipsis" vert="horz" wrap="square" anchor="ctr" anchorCtr="1"/>
          <a:lstStyle/>
          <a:p>
            <a:pPr>
              <a:defRPr lang="es-ES" sz="2200" b="0" i="0" u="none" strike="noStrike" kern="1200" cap="none" spc="0" normalizeH="0" baseline="0">
                <a:solidFill>
                  <a:schemeClr val="tx1"/>
                </a:solidFill>
                <a:latin typeface="Arial" panose="020B0604020202020204" pitchFamily="34" charset="0"/>
                <a:ea typeface="+mj-ea"/>
                <a:cs typeface="Arial" panose="020B0604020202020204" pitchFamily="34" charset="0"/>
              </a:defRPr>
            </a:pPr>
            <a:r>
              <a:rPr lang="es-MX" sz="1600" dirty="0"/>
              <a:t>Trimestre</a:t>
            </a:r>
            <a:endParaRPr lang="es-MX" dirty="0"/>
          </a:p>
        </c:rich>
      </c:tx>
      <c:layout/>
      <c:overlay val="0"/>
      <c:spPr>
        <a:noFill/>
        <a:ln>
          <a:noFill/>
        </a:ln>
        <a:effectLst/>
      </c:spPr>
      <c:txPr>
        <a:bodyPr rot="0" spcFirstLastPara="1" vertOverflow="ellipsis" vert="horz" wrap="square" anchor="ctr" anchorCtr="1"/>
        <a:lstStyle/>
        <a:p>
          <a:pPr>
            <a:defRPr lang="es-ES" sz="2200" b="0" i="0" u="none" strike="noStrike" kern="1200" cap="none" spc="0" normalizeH="0" baseline="0">
              <a:solidFill>
                <a:schemeClr val="tx1"/>
              </a:solidFill>
              <a:latin typeface="Arial" panose="020B0604020202020204" pitchFamily="34" charset="0"/>
              <a:ea typeface="+mj-ea"/>
              <a:cs typeface="Arial" panose="020B0604020202020204" pitchFamily="34" charset="0"/>
            </a:defRPr>
          </a:pPr>
          <a:endParaRPr lang="es-MX"/>
        </a:p>
      </c:txPr>
    </c:title>
    <c:autoTitleDeleted val="0"/>
    <c:plotArea>
      <c:layout/>
      <c:barChart>
        <c:barDir val="col"/>
        <c:grouping val="clustered"/>
        <c:varyColors val="0"/>
        <c:ser>
          <c:idx val="0"/>
          <c:order val="0"/>
          <c:tx>
            <c:strRef>
              <c:f>Hoja1!$B$1</c:f>
              <c:strCache>
                <c:ptCount val="1"/>
                <c:pt idx="0">
                  <c:v>TRIMESTRE</c:v>
                </c:pt>
              </c:strCache>
            </c:strRef>
          </c:tx>
          <c:spPr>
            <a:solidFill>
              <a:schemeClr val="accent2"/>
            </a:solidFill>
            <a:ln>
              <a:noFill/>
            </a:ln>
            <a:effectLst/>
          </c:spPr>
          <c:invertIfNegative val="0"/>
          <c:dPt>
            <c:idx val="0"/>
            <c:invertIfNegative val="0"/>
            <c:bubble3D val="0"/>
            <c:spPr>
              <a:solidFill>
                <a:schemeClr val="accent2">
                  <a:lumMod val="75000"/>
                </a:schemeClr>
              </a:solidFill>
              <a:ln>
                <a:noFill/>
              </a:ln>
              <a:effectLst/>
            </c:spPr>
          </c:dPt>
          <c:dPt>
            <c:idx val="1"/>
            <c:invertIfNegative val="0"/>
            <c:bubble3D val="0"/>
            <c:spPr>
              <a:solidFill>
                <a:schemeClr val="bg1">
                  <a:lumMod val="50000"/>
                </a:schemeClr>
              </a:solidFill>
              <a:ln>
                <a:noFill/>
              </a:ln>
              <a:effectLst/>
            </c:spPr>
          </c:dPt>
          <c:dPt>
            <c:idx val="2"/>
            <c:invertIfNegative val="0"/>
            <c:bubble3D val="0"/>
            <c:spPr>
              <a:solidFill>
                <a:srgbClr val="002060"/>
              </a:solidFill>
              <a:ln>
                <a:noFill/>
              </a:ln>
              <a:effectLst/>
            </c:spPr>
          </c:dPt>
          <c:dLbls>
            <c:spPr>
              <a:noFill/>
              <a:ln>
                <a:noFill/>
              </a:ln>
              <a:effectLst/>
            </c:spPr>
            <c:txPr>
              <a:bodyPr rot="0" spcFirstLastPara="1" vertOverflow="ellipsis" vert="horz" wrap="square" lIns="38100" tIns="19050" rIns="38100" bIns="19050" anchor="ctr" anchorCtr="1"/>
              <a:lstStyle/>
              <a:p>
                <a:pPr>
                  <a:defRPr lang="es-ES" sz="1195" b="0" i="0" u="none" strike="noStrike" kern="1200" baseline="0">
                    <a:solidFill>
                      <a:schemeClr val="tx1"/>
                    </a:solidFill>
                    <a:latin typeface="Arial" panose="020B0604020202020204" pitchFamily="34" charset="0"/>
                    <a:ea typeface="+mn-ea"/>
                    <a:cs typeface="Arial" panose="020B0604020202020204" pitchFamily="34" charset="0"/>
                  </a:defRPr>
                </a:pPr>
                <a:endParaRPr lang="es-MX"/>
              </a:p>
            </c:tx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a:solidFill>
                        <a:schemeClr val="tx1">
                          <a:lumMod val="35000"/>
                          <a:lumOff val="65000"/>
                        </a:schemeClr>
                      </a:solidFill>
                    </a:ln>
                    <a:effectLst/>
                  </c:spPr>
                </c15:leaderLines>
              </c:ext>
            </c:extLst>
          </c:dLbls>
          <c:cat>
            <c:strRef>
              <c:f>Hoja1!$A$2:$A$4</c:f>
              <c:strCache>
                <c:ptCount val="3"/>
                <c:pt idx="0">
                  <c:v>julio</c:v>
                </c:pt>
                <c:pt idx="1">
                  <c:v>Agosto</c:v>
                </c:pt>
                <c:pt idx="2">
                  <c:v>Septiembre</c:v>
                </c:pt>
              </c:strCache>
            </c:strRef>
          </c:cat>
          <c:val>
            <c:numRef>
              <c:f>Hoja1!$B$2:$B$4</c:f>
              <c:numCache>
                <c:formatCode>General</c:formatCode>
                <c:ptCount val="3"/>
                <c:pt idx="0">
                  <c:v>3</c:v>
                </c:pt>
                <c:pt idx="1">
                  <c:v>0</c:v>
                </c:pt>
                <c:pt idx="2">
                  <c:v>15</c:v>
                </c:pt>
              </c:numCache>
            </c:numRef>
          </c:val>
        </c:ser>
        <c:dLbls>
          <c:showLegendKey val="0"/>
          <c:showVal val="0"/>
          <c:showCatName val="0"/>
          <c:showSerName val="0"/>
          <c:showPercent val="0"/>
          <c:showBubbleSize val="0"/>
        </c:dLbls>
        <c:gapWidth val="199"/>
        <c:axId val="585119008"/>
        <c:axId val="585121728"/>
      </c:barChart>
      <c:catAx>
        <c:axId val="58511900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lang="es-ES" sz="1195" b="0" i="0" u="none" strike="noStrike" kern="1200" cap="none" spc="0" normalizeH="0" baseline="0">
                <a:solidFill>
                  <a:schemeClr val="tx1"/>
                </a:solidFill>
                <a:latin typeface="Arial" panose="020B0604020202020204" pitchFamily="34" charset="0"/>
                <a:ea typeface="+mn-ea"/>
                <a:cs typeface="Arial" panose="020B0604020202020204" pitchFamily="34" charset="0"/>
              </a:defRPr>
            </a:pPr>
            <a:endParaRPr lang="es-MX"/>
          </a:p>
        </c:txPr>
        <c:crossAx val="585121728"/>
        <c:crosses val="autoZero"/>
        <c:auto val="1"/>
        <c:lblAlgn val="ctr"/>
        <c:lblOffset val="100"/>
        <c:noMultiLvlLbl val="0"/>
      </c:catAx>
      <c:valAx>
        <c:axId val="585121728"/>
        <c:scaling>
          <c:orientation val="minMax"/>
        </c:scaling>
        <c:delete val="0"/>
        <c:axPos val="l"/>
        <c:majorGridlines>
          <c:spPr>
            <a:ln w="9525" cap="flat" cmpd="sng" algn="ctr">
              <a:solidFill>
                <a:schemeClr val="tx1">
                  <a:lumMod val="15000"/>
                  <a:lumOff val="85000"/>
                </a:schemeClr>
              </a:solidFill>
              <a:round/>
            </a:ln>
            <a:effectLst/>
          </c:spPr>
        </c:majorGridlines>
        <c:minorGridlines>
          <c:spPr>
            <a:ln w="9525" cap="flat" cmpd="sng" algn="ctr">
              <a:solidFill>
                <a:schemeClr val="tx1">
                  <a:lumMod val="5000"/>
                  <a:lumOff val="95000"/>
                </a:schemeClr>
              </a:solidFill>
              <a:round/>
            </a:ln>
            <a:effectLst/>
          </c:spPr>
        </c:min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lang="es-ES" sz="1195" b="0" i="0" u="none" strike="noStrike" kern="1200" baseline="0">
                <a:solidFill>
                  <a:schemeClr val="tx1"/>
                </a:solidFill>
                <a:latin typeface="Arial" panose="020B0604020202020204" pitchFamily="34" charset="0"/>
                <a:ea typeface="+mn-ea"/>
                <a:cs typeface="Arial" panose="020B0604020202020204" pitchFamily="34" charset="0"/>
              </a:defRPr>
            </a:pPr>
            <a:endParaRPr lang="es-MX"/>
          </a:p>
        </c:txPr>
        <c:crossAx val="585119008"/>
        <c:crosses val="autoZero"/>
        <c:crossBetween val="between"/>
      </c:valAx>
      <c:spPr>
        <a:noFill/>
        <a:ln>
          <a:noFill/>
        </a:ln>
        <a:effectLst/>
      </c:spPr>
    </c:plotArea>
    <c:plotVisOnly val="1"/>
    <c:dispBlanksAs val="gap"/>
    <c:showDLblsOverMax val="0"/>
    <c:extLst>
      <c:ext uri="{0b15fc19-7d7d-44ad-8c2d-2c3a37ce22c3}">
        <chartProps xmlns="https://web.wps.cn/et/2018/main" chartId="{0573e559-cc08-4c5d-b2af-c142c4efd492}"/>
      </c:ext>
    </c:extLst>
  </c:chart>
  <c:spPr>
    <a:noFill/>
    <a:ln>
      <a:noFill/>
    </a:ln>
    <a:effectLst/>
  </c:spPr>
  <c:txPr>
    <a:bodyPr/>
    <a:lstStyle/>
    <a:p>
      <a:pPr>
        <a:defRPr lang="es-ES" b="0">
          <a:solidFill>
            <a:schemeClr val="tx1"/>
          </a:solidFill>
          <a:latin typeface="Arial" panose="020B0604020202020204" pitchFamily="34" charset="0"/>
          <a:cs typeface="Arial" panose="020B0604020202020204" pitchFamily="34" charset="0"/>
        </a:defRPr>
      </a:pPr>
      <a:endParaRPr lang="es-MX"/>
    </a:p>
  </c:txPr>
  <c:externalData r:id="rId3">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c:date1904 val="0"/>
  <c:lang val="es-ES"/>
  <c:roundedCorners val="0"/>
  <mc:AlternateContent xmlns:mc="http://schemas.openxmlformats.org/markup-compatibility/2006">
    <mc:Choice xmlns:c14="http://schemas.microsoft.com/office/drawing/2007/8/2/chart" Requires="c14">
      <c14:style val="107"/>
    </mc:Choice>
    <mc:Fallback>
      <c:style val="7"/>
    </mc:Fallback>
  </mc:AlternateContent>
  <c:chart>
    <c:title>
      <c:tx>
        <c:rich>
          <a:bodyPr rot="0" spcFirstLastPara="1" vertOverflow="ellipsis" vert="horz" wrap="square" anchor="ctr" anchorCtr="1"/>
          <a:lstStyle/>
          <a:p>
            <a:pPr>
              <a:defRPr lang="es-ES" sz="1860" b="0" i="0" u="none" strike="noStrike" kern="1200" cap="none" spc="20" baseline="0">
                <a:solidFill>
                  <a:schemeClr val="dk1">
                    <a:lumMod val="50000"/>
                    <a:lumOff val="50000"/>
                  </a:schemeClr>
                </a:solidFill>
                <a:latin typeface="+mn-lt"/>
                <a:ea typeface="+mn-ea"/>
                <a:cs typeface="+mn-cs"/>
              </a:defRPr>
            </a:pPr>
            <a:r>
              <a:rPr lang="en-US" dirty="0" err="1"/>
              <a:t>Comportamiento</a:t>
            </a:r>
            <a:r>
              <a:rPr lang="en-US" dirty="0"/>
              <a:t> trimestral</a:t>
            </a:r>
          </a:p>
        </c:rich>
      </c:tx>
      <c:layout>
        <c:manualLayout>
          <c:xMode val="edge"/>
          <c:yMode val="edge"/>
          <c:x val="0.18973974058830101"/>
          <c:y val="0"/>
        </c:manualLayout>
      </c:layout>
      <c:overlay val="0"/>
      <c:spPr>
        <a:noFill/>
        <a:ln>
          <a:noFill/>
        </a:ln>
        <a:effectLst/>
      </c:spPr>
      <c:txPr>
        <a:bodyPr rot="0" spcFirstLastPara="1" vertOverflow="ellipsis" vert="horz" wrap="square" anchor="ctr" anchorCtr="1"/>
        <a:lstStyle/>
        <a:p>
          <a:pPr>
            <a:defRPr lang="es-ES" sz="1860" b="0" i="0" u="none" strike="noStrike" kern="1200" cap="none" spc="20" baseline="0">
              <a:solidFill>
                <a:schemeClr val="dk1">
                  <a:lumMod val="50000"/>
                  <a:lumOff val="50000"/>
                </a:schemeClr>
              </a:solidFill>
              <a:latin typeface="+mn-lt"/>
              <a:ea typeface="+mn-ea"/>
              <a:cs typeface="+mn-cs"/>
            </a:defRPr>
          </a:pPr>
          <a:endParaRPr lang="es-MX"/>
        </a:p>
      </c:txPr>
    </c:title>
    <c:autoTitleDeleted val="0"/>
    <c:plotArea>
      <c:layout>
        <c:manualLayout>
          <c:layoutTarget val="inner"/>
          <c:xMode val="edge"/>
          <c:yMode val="edge"/>
          <c:x val="0.10646978738509399"/>
          <c:y val="0.29673633492718599"/>
          <c:w val="0.83529485003132697"/>
          <c:h val="0.39285372329575302"/>
        </c:manualLayout>
      </c:layout>
      <c:lineChart>
        <c:grouping val="standard"/>
        <c:varyColors val="0"/>
        <c:ser>
          <c:idx val="0"/>
          <c:order val="0"/>
          <c:tx>
            <c:strRef>
              <c:f>Hoja1!$B$1</c:f>
              <c:strCache>
                <c:ptCount val="1"/>
                <c:pt idx="0">
                  <c:v>Trim </c:v>
                </c:pt>
              </c:strCache>
            </c:strRef>
          </c:tx>
          <c:spPr>
            <a:ln w="22225" cap="rnd" cmpd="sng" algn="ctr">
              <a:solidFill>
                <a:schemeClr val="accent5"/>
              </a:solidFill>
              <a:round/>
            </a:ln>
            <a:effectLst/>
          </c:spPr>
          <c:marker>
            <c:symbol val="none"/>
          </c:marker>
          <c:dLbls>
            <c:dLbl>
              <c:idx val="0"/>
              <c:layout>
                <c:manualLayout>
                  <c:x val="-7.7277812245057503E-2"/>
                  <c:y val="-0.15852339619882699"/>
                </c:manualLayout>
              </c:layout>
              <c:dLblPos val="r"/>
              <c:showLegendKey val="0"/>
              <c:showVal val="1"/>
              <c:showCatName val="0"/>
              <c:showSerName val="0"/>
              <c:showPercent val="0"/>
              <c:showBubbleSize val="0"/>
              <c:extLst>
                <c:ext xmlns:c15="http://schemas.microsoft.com/office/drawing/2012/chart" uri="{CE6537A1-D6FC-4f65-9D91-7224C49458BB}">
                  <c15:layout/>
                </c:ext>
              </c:extLst>
            </c:dLbl>
            <c:dLbl>
              <c:idx val="1"/>
              <c:layout>
                <c:manualLayout>
                  <c:x val="-6.5097755686789799E-2"/>
                  <c:y val="-0.19054017601665901"/>
                </c:manualLayout>
              </c:layout>
              <c:dLblPos val="r"/>
              <c:showLegendKey val="0"/>
              <c:showVal val="1"/>
              <c:showCatName val="0"/>
              <c:showSerName val="0"/>
              <c:showPercent val="0"/>
              <c:showBubbleSize val="0"/>
              <c:extLst>
                <c:ext xmlns:c15="http://schemas.microsoft.com/office/drawing/2012/chart" uri="{CE6537A1-D6FC-4f65-9D91-7224C49458BB}">
                  <c15:layout/>
                </c:ext>
              </c:extLst>
            </c:dLbl>
            <c:dLbl>
              <c:idx val="2"/>
              <c:layout>
                <c:manualLayout>
                  <c:x val="-6.5097755686789993E-2"/>
                  <c:y val="-0.19054017601665901"/>
                </c:manualLayout>
              </c:layout>
              <c:dLblPos val="r"/>
              <c:showLegendKey val="0"/>
              <c:showVal val="1"/>
              <c:showCatName val="0"/>
              <c:showSerName val="0"/>
              <c:showPercent val="0"/>
              <c:showBubbleSize val="0"/>
              <c:extLst>
                <c:ext xmlns:c15="http://schemas.microsoft.com/office/drawing/2012/chart" uri="{CE6537A1-D6FC-4f65-9D91-7224C49458BB}">
                  <c15:layout/>
                </c:ext>
              </c:extLst>
            </c:dLbl>
            <c:dLbl>
              <c:idx val="3"/>
              <c:layout>
                <c:manualLayout>
                  <c:x val="-6.1448279013124003E-2"/>
                  <c:y val="-0.174531786107743"/>
                </c:manualLayout>
              </c:layout>
              <c:dLblPos val="r"/>
              <c:showLegendKey val="0"/>
              <c:showVal val="1"/>
              <c:showCatName val="0"/>
              <c:showSerName val="0"/>
              <c:showPercent val="0"/>
              <c:showBubbleSize val="0"/>
              <c:extLst>
                <c:ext xmlns:c15="http://schemas.microsoft.com/office/drawing/2012/chart" uri="{CE6537A1-D6FC-4f65-9D91-7224C49458BB}">
                  <c15:layout/>
                </c:ext>
              </c:extLst>
            </c:dLbl>
            <c:spPr>
              <a:noFill/>
              <a:ln>
                <a:noFill/>
              </a:ln>
              <a:effectLst/>
            </c:spPr>
            <c:txPr>
              <a:bodyPr rot="0" spcFirstLastPara="1" vertOverflow="ellipsis" vert="horz" wrap="square" lIns="38100" tIns="19050" rIns="38100" bIns="19050" anchor="ctr" anchorCtr="1">
                <a:spAutoFit/>
              </a:bodyPr>
              <a:lstStyle/>
              <a:p>
                <a:pPr>
                  <a:defRPr lang="es-ES" sz="1195" b="0" i="0" u="none" strike="noStrike" kern="1200" baseline="0">
                    <a:solidFill>
                      <a:schemeClr val="dk1">
                        <a:lumMod val="65000"/>
                        <a:lumOff val="35000"/>
                      </a:schemeClr>
                    </a:solidFill>
                    <a:latin typeface="+mn-lt"/>
                    <a:ea typeface="+mn-ea"/>
                    <a:cs typeface="+mn-cs"/>
                  </a:defRPr>
                </a:pPr>
                <a:endParaRPr lang="es-MX"/>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dk1">
                          <a:lumMod val="35000"/>
                          <a:lumOff val="65000"/>
                        </a:schemeClr>
                      </a:solidFill>
                    </a:ln>
                    <a:effectLst/>
                  </c:spPr>
                </c15:leaderLines>
              </c:ext>
            </c:extLst>
          </c:dLbls>
          <c:cat>
            <c:strRef>
              <c:f>Hoja1!$A$2:$A$16</c:f>
              <c:strCache>
                <c:ptCount val="4"/>
                <c:pt idx="0">
                  <c:v>1° </c:v>
                </c:pt>
                <c:pt idx="1">
                  <c:v>2°</c:v>
                </c:pt>
                <c:pt idx="2">
                  <c:v>3°</c:v>
                </c:pt>
                <c:pt idx="3">
                  <c:v>4°</c:v>
                </c:pt>
              </c:strCache>
            </c:strRef>
          </c:cat>
          <c:val>
            <c:numRef>
              <c:f>Hoja1!$B$2:$B$16</c:f>
              <c:numCache>
                <c:formatCode>General</c:formatCode>
                <c:ptCount val="4"/>
                <c:pt idx="0">
                  <c:v>32</c:v>
                </c:pt>
                <c:pt idx="1">
                  <c:v>10</c:v>
                </c:pt>
                <c:pt idx="2">
                  <c:v>18</c:v>
                </c:pt>
                <c:pt idx="3">
                  <c:v>0</c:v>
                </c:pt>
              </c:numCache>
            </c:numRef>
          </c:val>
          <c:smooth val="0"/>
        </c:ser>
        <c:dLbls>
          <c:showLegendKey val="0"/>
          <c:showVal val="1"/>
          <c:showCatName val="0"/>
          <c:showSerName val="0"/>
          <c:showPercent val="0"/>
          <c:showBubbleSize val="0"/>
        </c:dLbls>
        <c:dropLines>
          <c:spPr>
            <a:ln w="9525" cap="flat" cmpd="sng" algn="ctr">
              <a:solidFill>
                <a:schemeClr val="dk1">
                  <a:lumMod val="35000"/>
                  <a:lumOff val="65000"/>
                  <a:alpha val="33000"/>
                </a:schemeClr>
              </a:solidFill>
              <a:round/>
            </a:ln>
            <a:effectLst/>
          </c:spPr>
        </c:dropLines>
        <c:smooth val="0"/>
        <c:axId val="585123904"/>
        <c:axId val="585124448"/>
      </c:lineChart>
      <c:catAx>
        <c:axId val="585123904"/>
        <c:scaling>
          <c:orientation val="minMax"/>
        </c:scaling>
        <c:delete val="0"/>
        <c:axPos val="b"/>
        <c:numFmt formatCode="General" sourceLinked="0"/>
        <c:majorTickMark val="none"/>
        <c:minorTickMark val="none"/>
        <c:tickLblPos val="nextTo"/>
        <c:spPr>
          <a:noFill/>
          <a:ln w="9525" cap="flat" cmpd="sng" algn="ctr">
            <a:solidFill>
              <a:schemeClr val="dk1">
                <a:lumMod val="15000"/>
                <a:lumOff val="85000"/>
              </a:schemeClr>
            </a:solidFill>
            <a:round/>
          </a:ln>
          <a:effectLst/>
        </c:spPr>
        <c:txPr>
          <a:bodyPr rot="-60000000" spcFirstLastPara="1" vertOverflow="ellipsis" vert="horz" wrap="square" anchor="ctr" anchorCtr="1"/>
          <a:lstStyle/>
          <a:p>
            <a:pPr>
              <a:defRPr lang="es-ES" sz="1195" b="0" i="0" u="none" strike="noStrike" kern="1200" spc="20" baseline="0">
                <a:solidFill>
                  <a:schemeClr val="dk1">
                    <a:lumMod val="65000"/>
                    <a:lumOff val="35000"/>
                  </a:schemeClr>
                </a:solidFill>
                <a:latin typeface="+mn-lt"/>
                <a:ea typeface="+mn-ea"/>
                <a:cs typeface="+mn-cs"/>
              </a:defRPr>
            </a:pPr>
            <a:endParaRPr lang="es-MX"/>
          </a:p>
        </c:txPr>
        <c:crossAx val="585124448"/>
        <c:crosses val="autoZero"/>
        <c:auto val="1"/>
        <c:lblAlgn val="ctr"/>
        <c:lblOffset val="100"/>
        <c:noMultiLvlLbl val="0"/>
      </c:catAx>
      <c:valAx>
        <c:axId val="585124448"/>
        <c:scaling>
          <c:orientation val="minMax"/>
        </c:scaling>
        <c:delete val="0"/>
        <c:axPos val="l"/>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lang="es-ES" sz="1195" b="0" i="0" u="none" strike="noStrike" kern="1200" spc="20" baseline="0">
                <a:solidFill>
                  <a:schemeClr val="dk1">
                    <a:lumMod val="65000"/>
                    <a:lumOff val="35000"/>
                  </a:schemeClr>
                </a:solidFill>
                <a:latin typeface="+mn-lt"/>
                <a:ea typeface="+mn-ea"/>
                <a:cs typeface="+mn-cs"/>
              </a:defRPr>
            </a:pPr>
            <a:endParaRPr lang="es-MX"/>
          </a:p>
        </c:txPr>
        <c:crossAx val="585123904"/>
        <c:crosses val="autoZero"/>
        <c:crossBetween val="between"/>
      </c:valAx>
      <c:spPr>
        <a:gradFill>
          <a:gsLst>
            <a:gs pos="100000">
              <a:schemeClr val="lt1">
                <a:lumMod val="95000"/>
              </a:schemeClr>
            </a:gs>
            <a:gs pos="0">
              <a:schemeClr val="lt1"/>
            </a:gs>
          </a:gsLst>
          <a:lin ang="5400000" scaled="0"/>
        </a:gradFill>
        <a:ln>
          <a:noFill/>
        </a:ln>
        <a:effectLst/>
      </c:spPr>
    </c:plotArea>
    <c:plotVisOnly val="1"/>
    <c:dispBlanksAs val="gap"/>
    <c:showDLblsOverMax val="0"/>
    <c:extLst>
      <c:ext uri="{0b15fc19-7d7d-44ad-8c2d-2c3a37ce22c3}">
        <chartProps xmlns="https://web.wps.cn/et/2018/main" chartId="{47eb5bca-4ae4-4cdc-adf0-68e033fbb001}"/>
      </c:ext>
    </c:extLst>
  </c:chart>
  <c:spPr>
    <a:solidFill>
      <a:schemeClr val="lt1"/>
    </a:solidFill>
    <a:ln w="9525" cap="flat" cmpd="sng" algn="ctr">
      <a:noFill/>
      <a:round/>
    </a:ln>
    <a:effectLst/>
  </c:spPr>
  <c:txPr>
    <a:bodyPr/>
    <a:lstStyle/>
    <a:p>
      <a:pPr>
        <a:defRPr lang="es-ES"/>
      </a:pPr>
      <a:endParaRPr lang="es-MX"/>
    </a:p>
  </c:txPr>
  <c:externalData r:id="rId3">
    <c:autoUpdate val="0"/>
  </c:externalData>
</c:chartSpace>
</file>

<file path=ppt/charts/colors1.xml><?xml version="1.0" encoding="utf-8"?>
<cs:colorStyle xmlns:cs="http://schemas.microsoft.com/office/drawing/2012/chartStyle" xmlns:a="http://schemas.openxmlformats.org/drawingml/2006/main" meth="withinLinearReversed" id="22">
  <a:schemeClr val="accent2"/>
</cs:colorStyle>
</file>

<file path=ppt/charts/colors2.xml><?xml version="1.0" encoding="utf-8"?>
<cs:colorStyle xmlns:cs="http://schemas.microsoft.com/office/drawing/2012/chartStyle" xmlns:a="http://schemas.openxmlformats.org/drawingml/2006/main" meth="withinLinearReversed" id="25">
  <a:schemeClr val="accent5"/>
</cs:colorStyle>
</file>

<file path=ppt/charts/colors3.xml><?xml version="1.0" encoding="utf-8"?>
<cs:colorStyle xmlns:cs="http://schemas.microsoft.com/office/drawing/2012/chartStyle" xmlns:a="http://schemas.openxmlformats.org/drawingml/2006/main" meth="withinLinearReversed" id="22">
  <a:schemeClr val="accent2"/>
</cs:colorStyle>
</file>

<file path=ppt/charts/colors4.xml><?xml version="1.0" encoding="utf-8"?>
<cs:colorStyle xmlns:cs="http://schemas.microsoft.com/office/drawing/2012/chartStyle" xmlns:a="http://schemas.openxmlformats.org/drawingml/2006/main" meth="withinLinearReversed" id="25">
  <a:schemeClr val="accent5"/>
</cs:colorStyle>
</file>

<file path=ppt/charts/colors5.xml><?xml version="1.0" encoding="utf-8"?>
<cs:colorStyle xmlns:cs="http://schemas.microsoft.com/office/drawing/2012/chartStyle" xmlns:a="http://schemas.openxmlformats.org/drawingml/2006/main" meth="withinLinearReversed" id="22">
  <a:schemeClr val="accent2"/>
</cs:colorStyle>
</file>

<file path=ppt/charts/colors6.xml><?xml version="1.0" encoding="utf-8"?>
<cs:colorStyle xmlns:cs="http://schemas.microsoft.com/office/drawing/2012/chartStyle" xmlns:a="http://schemas.openxmlformats.org/drawingml/2006/main" meth="withinLinearReversed" id="25">
  <a:schemeClr val="accent5"/>
</cs:colorStyle>
</file>

<file path=ppt/charts/colors7.xml><?xml version="1.0" encoding="utf-8"?>
<cs:colorStyle xmlns:cs="http://schemas.microsoft.com/office/drawing/2012/chartStyle" xmlns:a="http://schemas.openxmlformats.org/drawingml/2006/main" meth="withinLinearReversed" id="22">
  <a:schemeClr val="accent2"/>
</cs:colorStyle>
</file>

<file path=ppt/charts/colors8.xml><?xml version="1.0" encoding="utf-8"?>
<cs:colorStyle xmlns:cs="http://schemas.microsoft.com/office/drawing/2012/chartStyle" xmlns:a="http://schemas.openxmlformats.org/drawingml/2006/main" meth="withinLinearReversed" id="25">
  <a:schemeClr val="accent5"/>
</cs:colorStyle>
</file>

<file path=ppt/charts/style1.xml><?xml version="1.0" encoding="utf-8"?>
<cs:chartStyle xmlns:cs="http://schemas.microsoft.com/office/drawing/2012/chartStyle" xmlns:a="http://schemas.openxmlformats.org/drawingml/2006/main" id="212">
  <cs:axisTitle>
    <cs:lnRef idx="0"/>
    <cs:fillRef idx="0"/>
    <cs:effectRef idx="0"/>
    <cs:fontRef idx="minor">
      <a:schemeClr val="tx1">
        <a:lumMod val="65000"/>
        <a:lumOff val="35000"/>
      </a:schemeClr>
    </cs:fontRef>
    <cs:defRPr sz="1195" kern="1200" cap="all"/>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5" b="0" kern="1200" cap="none" spc="0" normalizeH="0" baseline="0"/>
  </cs:categoryAxis>
  <cs:chartArea mods="allowNoFillOverride allowNoLineOverride">
    <cs:lnRef idx="0"/>
    <cs:fillRef idx="0"/>
    <cs:effectRef idx="0"/>
    <cs:fontRef idx="minor">
      <a:schemeClr val="dk1"/>
    </cs:fontRef>
    <cs:spPr>
      <a:solidFill>
        <a:schemeClr val="bg1"/>
      </a:solidFill>
      <a:ln w="9525" cap="flat" cmpd="sng" algn="ctr">
        <a:solidFill>
          <a:schemeClr val="tx1">
            <a:lumMod val="15000"/>
            <a:lumOff val="85000"/>
          </a:schemeClr>
        </a:solidFill>
        <a:round/>
      </a:ln>
    </cs:spPr>
    <cs:defRPr sz="1195" kern="1200"/>
  </cs:chartArea>
  <cs:dataLabel>
    <cs:lnRef idx="0"/>
    <cs:fillRef idx="0"/>
    <cs:effectRef idx="0"/>
    <cs:fontRef idx="minor">
      <a:schemeClr val="tx1">
        <a:lumMod val="75000"/>
        <a:lumOff val="25000"/>
      </a:schemeClr>
    </cs:fontRef>
    <cs:defRPr sz="1195" kern="1200"/>
  </cs:dataLabel>
  <cs:dataLabelCallout>
    <cs:lnRef idx="0"/>
    <cs:fillRef idx="0"/>
    <cs:effectRef idx="0"/>
    <cs:fontRef idx="minor">
      <a:schemeClr val="dk1">
        <a:lumMod val="75000"/>
        <a:lumOff val="25000"/>
      </a:schemeClr>
    </cs:fontRef>
    <cs:spPr>
      <a:solidFill>
        <a:schemeClr val="dk1">
          <a:lumMod val="15000"/>
          <a:lumOff val="85000"/>
        </a:schemeClr>
      </a:solidFill>
    </cs:spPr>
    <cs:defRPr sz="1195"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cs:spPr>
  </cs:dataPoint>
  <cs:dataPoint3D>
    <cs:lnRef idx="0"/>
    <cs:fillRef idx="0">
      <cs:styleClr val="auto"/>
    </cs:fillRef>
    <cs:effectRef idx="0"/>
    <cs:fontRef idx="minor">
      <a:schemeClr val="dk1"/>
    </cs:fontRef>
    <cs:spPr>
      <a:solidFill>
        <a:schemeClr val="phClr"/>
      </a:solidFill>
    </cs:spPr>
  </cs:dataPoint3D>
  <cs:dataPointLine>
    <cs:lnRef idx="0">
      <cs:styleClr val="auto"/>
    </cs:lnRef>
    <cs:fillRef idx="0"/>
    <cs:effectRef idx="0"/>
    <cs:fontRef idx="minor">
      <a:schemeClr val="dk1"/>
    </cs:fontRef>
    <cs:spPr>
      <a:ln w="38100" cap="rnd">
        <a:solidFill>
          <a:schemeClr val="phClr"/>
        </a:solidFill>
        <a:round/>
      </a:ln>
    </cs:spPr>
  </cs:dataPointLine>
  <cs:dataPointMarker>
    <cs:lnRef idx="0"/>
    <cs:fillRef idx="0">
      <cs:styleClr val="auto"/>
    </cs:fillRef>
    <cs:effectRef idx="0"/>
    <cs:fontRef idx="minor">
      <a:schemeClr val="dk1"/>
    </cs:fontRef>
    <cs:spPr>
      <a:solidFill>
        <a:schemeClr val="phClr"/>
      </a:solidFill>
    </cs:spPr>
  </cs:dataPointMarker>
  <cs:dataPointMarkerLayout symbol="circle" size="8"/>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ln w="9525">
        <a:solidFill>
          <a:schemeClr val="tx1">
            <a:lumMod val="15000"/>
            <a:lumOff val="85000"/>
          </a:schemeClr>
        </a:solidFill>
      </a:ln>
    </cs:spPr>
    <cs:defRPr sz="1195" kern="1200"/>
  </cs:dataTable>
  <cs:downBar>
    <cs:lnRef idx="0"/>
    <cs:fillRef idx="0"/>
    <cs:effectRef idx="0"/>
    <cs:fontRef idx="minor">
      <a:schemeClr val="dk1"/>
    </cs:fontRef>
    <cs:spPr>
      <a:solidFill>
        <a:schemeClr val="dk1">
          <a:lumMod val="75000"/>
          <a:lumOff val="25000"/>
        </a:schemeClr>
      </a:solidFill>
      <a:ln w="9525">
        <a:solidFill>
          <a:schemeClr val="tx1">
            <a:lumMod val="50000"/>
            <a:lumOff val="50000"/>
          </a:schemeClr>
        </a:solidFill>
      </a:ln>
    </cs:spPr>
  </cs:downBar>
  <cs:dropLine>
    <cs:lnRef idx="0"/>
    <cs:fillRef idx="0"/>
    <cs:effectRef idx="0"/>
    <cs:fontRef idx="minor">
      <a:schemeClr val="dk1"/>
    </cs:fontRef>
    <cs:spPr>
      <a:ln w="9525">
        <a:solidFill>
          <a:schemeClr val="tx1">
            <a:lumMod val="50000"/>
            <a:lumOff val="50000"/>
          </a:schemeClr>
        </a:solidFill>
        <a:prstDash val="dash"/>
      </a:ln>
    </cs:spPr>
  </cs:dropLine>
  <cs:errorBar>
    <cs:lnRef idx="0"/>
    <cs:fillRef idx="0"/>
    <cs:effectRef idx="0"/>
    <cs:fontRef idx="minor">
      <a:schemeClr val="dk1"/>
    </cs:fontRef>
    <cs:spPr>
      <a:ln w="9525">
        <a:solidFill>
          <a:schemeClr val="tx1">
            <a:lumMod val="50000"/>
            <a:lumOff val="50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solidFill>
          <a:schemeClr val="tx1">
            <a:lumMod val="15000"/>
            <a:lumOff val="85000"/>
          </a:schemeClr>
        </a:solidFill>
        <a:round/>
      </a:ln>
    </cs:spPr>
  </cs:gridlineMajor>
  <cs:gridlineMinor>
    <cs:lnRef idx="0"/>
    <cs:fillRef idx="0"/>
    <cs:effectRef idx="0"/>
    <cs:fontRef idx="minor">
      <a:schemeClr val="dk1"/>
    </cs:fontRef>
    <cs:spPr>
      <a:ln w="9525" cap="flat" cmpd="sng" algn="ctr">
        <a:solidFill>
          <a:schemeClr val="tx1">
            <a:lumMod val="5000"/>
            <a:lumOff val="95000"/>
          </a:schemeClr>
        </a:solidFill>
        <a:round/>
      </a:ln>
    </cs:spPr>
  </cs:gridlineMinor>
  <cs:hiLoLine>
    <cs:lnRef idx="0"/>
    <cs:fillRef idx="0"/>
    <cs:effectRef idx="0"/>
    <cs:fontRef idx="minor">
      <a:schemeClr val="dk1"/>
    </cs:fontRef>
    <cs:spPr>
      <a:ln w="9525">
        <a:solidFill>
          <a:schemeClr val="tx1">
            <a:lumMod val="50000"/>
            <a:lumOff val="50000"/>
          </a:schemeClr>
        </a:solidFill>
        <a:prstDash val="dash"/>
      </a:ln>
    </cs:spPr>
  </cs:hiLoLine>
  <cs:leaderLine>
    <cs:lnRef idx="0"/>
    <cs:fillRef idx="0"/>
    <cs:effectRef idx="0"/>
    <cs:fontRef idx="minor">
      <a:schemeClr val="dk1"/>
    </cs:fontRef>
    <cs:spPr>
      <a:ln w="9525">
        <a:solidFill>
          <a:schemeClr val="tx1">
            <a:lumMod val="35000"/>
            <a:lumOff val="65000"/>
          </a:schemeClr>
        </a:solidFill>
      </a:ln>
    </cs:spPr>
  </cs:leaderLine>
  <cs:legend>
    <cs:lnRef idx="0"/>
    <cs:fillRef idx="0"/>
    <cs:effectRef idx="0"/>
    <cs:fontRef idx="minor">
      <a:schemeClr val="tx1">
        <a:lumMod val="65000"/>
        <a:lumOff val="35000"/>
      </a:schemeClr>
    </cs:fontRef>
    <cs:defRPr sz="1195"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5" kern="1200"/>
  </cs:seriesAxis>
  <cs:seriesLine>
    <cs:lnRef idx="0"/>
    <cs:fillRef idx="0"/>
    <cs:effectRef idx="0"/>
    <cs:fontRef idx="minor">
      <a:schemeClr val="dk1"/>
    </cs:fontRef>
    <cs:spPr>
      <a:ln w="9525">
        <a:solidFill>
          <a:schemeClr val="tx1">
            <a:lumMod val="35000"/>
            <a:lumOff val="65000"/>
          </a:schemeClr>
        </a:solidFill>
        <a:round/>
      </a:ln>
    </cs:spPr>
  </cs:seriesLine>
  <cs:title>
    <cs:lnRef idx="0"/>
    <cs:fillRef idx="0"/>
    <cs:effectRef idx="0"/>
    <cs:fontRef idx="major">
      <a:schemeClr val="tx1">
        <a:lumMod val="65000"/>
        <a:lumOff val="35000"/>
      </a:schemeClr>
    </cs:fontRef>
    <cs:defRPr sz="2200" b="0" kern="1200" cap="none" spc="0" normalizeH="0" baseline="0"/>
  </cs:title>
  <cs:trendline>
    <cs:lnRef idx="0">
      <cs:styleClr val="auto"/>
    </cs:lnRef>
    <cs:fillRef idx="0"/>
    <cs:effectRef idx="0"/>
    <cs:fontRef idx="minor">
      <a:schemeClr val="dk1"/>
    </cs:fontRef>
    <cs:spPr>
      <a:ln w="19050" cap="rnd">
        <a:solidFill>
          <a:schemeClr val="phClr"/>
        </a:solidFill>
        <a:round/>
      </a:ln>
    </cs:spPr>
  </cs:trendline>
  <cs:trendlineLabel>
    <cs:lnRef idx="0"/>
    <cs:fillRef idx="0"/>
    <cs:effectRef idx="0"/>
    <cs:fontRef idx="minor">
      <a:schemeClr val="tx1">
        <a:lumMod val="65000"/>
        <a:lumOff val="35000"/>
      </a:schemeClr>
    </cs:fontRef>
    <cs:defRPr sz="1195" kern="1200"/>
  </cs:trendlineLabel>
  <cs:upBar>
    <cs:lnRef idx="0"/>
    <cs:fillRef idx="0"/>
    <cs:effectRef idx="0"/>
    <cs:fontRef idx="minor">
      <a:schemeClr val="dk1"/>
    </cs:fontRef>
    <cs:spPr>
      <a:solidFill>
        <a:schemeClr val="lt1"/>
      </a:solidFill>
      <a:ln w="9525">
        <a:solidFill>
          <a:schemeClr val="tx1">
            <a:lumMod val="50000"/>
            <a:lumOff val="50000"/>
          </a:schemeClr>
        </a:solidFill>
      </a:ln>
    </cs:spPr>
  </cs:upBar>
  <cs:valueAxis>
    <cs:lnRef idx="0"/>
    <cs:fillRef idx="0"/>
    <cs:effectRef idx="0"/>
    <cs:fontRef idx="minor">
      <a:schemeClr val="tx1">
        <a:lumMod val="65000"/>
        <a:lumOff val="35000"/>
      </a:schemeClr>
    </cs:fontRef>
    <cs:defRPr sz="1195" kern="1200"/>
  </cs:valueAxis>
  <cs:wall>
    <cs:lnRef idx="0"/>
    <cs:fillRef idx="0"/>
    <cs:effectRef idx="0"/>
    <cs:fontRef idx="minor">
      <a:schemeClr val="dk1"/>
    </cs:fontRef>
  </cs:wall>
</cs:chartStyle>
</file>

<file path=ppt/charts/style2.xml><?xml version="1.0" encoding="utf-8"?>
<cs:chartStyle xmlns:cs="http://schemas.microsoft.com/office/drawing/2012/chartStyle" xmlns:a="http://schemas.openxmlformats.org/drawingml/2006/main" id="230">
  <cs:axisTitle>
    <cs:lnRef idx="0"/>
    <cs:fillRef idx="0"/>
    <cs:effectRef idx="0"/>
    <cs:fontRef idx="minor">
      <a:schemeClr val="dk1">
        <a:lumMod val="65000"/>
        <a:lumOff val="35000"/>
      </a:schemeClr>
    </cs:fontRef>
    <cs:defRPr sz="1195" kern="1200" cap="all"/>
  </cs:axisTitle>
  <cs:categoryAxis>
    <cs:lnRef idx="0"/>
    <cs:fillRef idx="0"/>
    <cs:effectRef idx="0"/>
    <cs:fontRef idx="minor">
      <a:schemeClr val="dk1">
        <a:lumMod val="65000"/>
        <a:lumOff val="35000"/>
      </a:schemeClr>
    </cs:fontRef>
    <cs:spPr>
      <a:ln w="9525" cap="flat" cmpd="sng" algn="ctr">
        <a:solidFill>
          <a:schemeClr val="dk1">
            <a:lumMod val="15000"/>
            <a:lumOff val="85000"/>
          </a:schemeClr>
        </a:solidFill>
        <a:round/>
      </a:ln>
    </cs:spPr>
    <cs:defRPr sz="1195" b="0" kern="1200" spc="20" baseline="0"/>
  </cs:categoryAxis>
  <cs:chartArea mods="allowNoLineOverride">
    <cs:lnRef idx="0"/>
    <cs:fillRef idx="0"/>
    <cs:effectRef idx="0"/>
    <cs:fontRef idx="minor">
      <a:schemeClr val="dk1"/>
    </cs:fontRef>
    <cs:spPr>
      <a:solidFill>
        <a:schemeClr val="lt1"/>
      </a:solidFill>
      <a:ln w="9525" cap="flat" cmpd="sng" algn="ctr">
        <a:solidFill>
          <a:schemeClr val="dk1">
            <a:lumMod val="15000"/>
            <a:lumOff val="85000"/>
          </a:schemeClr>
        </a:solidFill>
        <a:round/>
      </a:ln>
    </cs:spPr>
    <cs:defRPr sz="1195" kern="1200"/>
  </cs:chartArea>
  <cs:dataLabel>
    <cs:lnRef idx="0"/>
    <cs:fillRef idx="0"/>
    <cs:effectRef idx="0"/>
    <cs:fontRef idx="minor">
      <a:schemeClr val="dk1">
        <a:lumMod val="65000"/>
        <a:lumOff val="35000"/>
      </a:schemeClr>
    </cs:fontRef>
    <cs:defRPr sz="1195"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5" kern="1200"/>
    <cs:bodyPr rot="0" spcFirstLastPara="1" vertOverflow="clip" horzOverflow="clip" vert="horz" wrap="square" lIns="36576" tIns="18288" rIns="36576" bIns="18288" anchor="ctr" anchorCtr="1">
      <a:spAutoFit/>
    </cs:bodyPr>
  </cs:dataLabelCallout>
  <cs:dataPoint>
    <cs:lnRef idx="0">
      <cs:styleClr val="auto"/>
    </cs:lnRef>
    <cs:fillRef idx="2">
      <cs:styleClr val="auto"/>
    </cs:fillRef>
    <cs:effectRef idx="1"/>
    <cs:fontRef idx="minor">
      <a:schemeClr val="dk1"/>
    </cs:fontRef>
    <cs:spPr>
      <a:ln w="9525" cap="flat" cmpd="sng" algn="ctr">
        <a:solidFill>
          <a:schemeClr val="phClr">
            <a:shade val="95000"/>
          </a:schemeClr>
        </a:solidFill>
        <a:round/>
      </a:ln>
    </cs:spPr>
  </cs:dataPoint>
  <cs:dataPoint3D>
    <cs:lnRef idx="0">
      <cs:styleClr val="auto"/>
    </cs:lnRef>
    <cs:fillRef idx="2">
      <cs:styleClr val="auto"/>
    </cs:fillRef>
    <cs:effectRef idx="1"/>
    <cs:fontRef idx="minor">
      <a:schemeClr val="dk1"/>
    </cs:fontRef>
    <cs:spPr>
      <a:ln w="9525" cap="flat" cmpd="sng" algn="ctr">
        <a:solidFill>
          <a:schemeClr val="phClr">
            <a:shade val="95000"/>
          </a:schemeClr>
        </a:solidFill>
        <a:round/>
      </a:ln>
    </cs:spPr>
  </cs:dataPoint3D>
  <cs:dataPointLine>
    <cs:lnRef idx="0">
      <cs:styleClr val="auto"/>
    </cs:lnRef>
    <cs:fillRef idx="0"/>
    <cs:effectRef idx="0"/>
    <cs:fontRef idx="minor">
      <a:schemeClr val="dk1"/>
    </cs:fontRef>
    <cs:spPr>
      <a:ln w="22225" cap="rnd" cmpd="sng" algn="ctr">
        <a:solidFill>
          <a:schemeClr val="phClr"/>
        </a:solidFill>
        <a:round/>
      </a:ln>
    </cs:spPr>
  </cs:dataPointLine>
  <cs:dataPointMarker>
    <cs:lnRef idx="0">
      <cs:styleClr val="auto"/>
    </cs:lnRef>
    <cs:fillRef idx="0">
      <cs:styleClr val="auto"/>
    </cs:fillRef>
    <cs:effectRef idx="0"/>
    <cs:fontRef idx="minor">
      <a:schemeClr val="dk1"/>
    </cs:fontRef>
    <cs:spPr>
      <a:solidFill>
        <a:schemeClr val="phClr"/>
      </a:solidFill>
      <a:ln w="9525" cap="flat" cmpd="sng" algn="ctr">
        <a:solidFill>
          <a:schemeClr val="phClr"/>
        </a:solidFill>
        <a:round/>
      </a:ln>
    </cs:spPr>
  </cs:dataPointMarker>
  <cs:dataPointMarkerLayout symbol="circle" size="4"/>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65000"/>
        <a:lumOff val="35000"/>
      </a:schemeClr>
    </cs:fontRef>
    <cs:spPr>
      <a:ln w="9525">
        <a:solidFill>
          <a:schemeClr val="dk1">
            <a:lumMod val="15000"/>
            <a:lumOff val="85000"/>
          </a:schemeClr>
        </a:solidFill>
      </a:ln>
    </cs:spPr>
    <cs:defRPr sz="1195" kern="1200"/>
  </cs:dataTable>
  <cs:downBar>
    <cs:lnRef idx="0"/>
    <cs:fillRef idx="0"/>
    <cs:effectRef idx="0"/>
    <cs:fontRef idx="minor">
      <a:schemeClr val="dk1"/>
    </cs:fontRef>
    <cs:spPr>
      <a:solidFill>
        <a:schemeClr val="dk1">
          <a:lumMod val="75000"/>
          <a:lumOff val="25000"/>
        </a:schemeClr>
      </a:solidFill>
      <a:ln w="9525">
        <a:solidFill>
          <a:schemeClr val="dk1">
            <a:lumMod val="65000"/>
            <a:lumOff val="35000"/>
          </a:schemeClr>
        </a:solidFill>
      </a:ln>
    </cs:spPr>
  </cs:downBar>
  <cs:dropLine>
    <cs:lnRef idx="0"/>
    <cs:fillRef idx="0"/>
    <cs:effectRef idx="0"/>
    <cs:fontRef idx="minor">
      <a:schemeClr val="dk1"/>
    </cs:fontRef>
    <cs:spPr>
      <a:ln w="9525" cap="flat" cmpd="sng" algn="ctr">
        <a:solidFill>
          <a:schemeClr val="dk1">
            <a:lumMod val="35000"/>
            <a:lumOff val="65000"/>
            <a:alpha val="33000"/>
          </a:schemeClr>
        </a:solidFill>
        <a:round/>
      </a:ln>
    </cs:spPr>
  </cs:dropLine>
  <cs:errorBar>
    <cs:lnRef idx="0"/>
    <cs:fillRef idx="0"/>
    <cs:effectRef idx="0"/>
    <cs:fontRef idx="minor">
      <a:schemeClr val="dk1"/>
    </cs:fontRef>
    <cs:spPr>
      <a:ln w="9525">
        <a:solidFill>
          <a:schemeClr val="dk1">
            <a:lumMod val="65000"/>
            <a:lumOff val="35000"/>
          </a:schemeClr>
        </a:solidFill>
      </a:ln>
    </cs:spPr>
  </cs:errorBar>
  <cs:floor>
    <cs:lnRef idx="0"/>
    <cs:fillRef idx="0"/>
    <cs:effectRef idx="0"/>
    <cs:fontRef idx="minor">
      <a:schemeClr val="dk1"/>
    </cs:fontRef>
  </cs:floor>
  <cs:gridlineMajor>
    <cs:lnRef idx="0"/>
    <cs:fillRef idx="0"/>
    <cs:effectRef idx="0"/>
    <cs:fontRef idx="minor">
      <a:schemeClr val="dk1"/>
    </cs:fontRef>
    <cs:spPr>
      <a:ln>
        <a:solidFill>
          <a:schemeClr val="dk1">
            <a:lumMod val="15000"/>
            <a:lumOff val="85000"/>
          </a:schemeClr>
        </a:solidFill>
      </a:ln>
    </cs:spPr>
  </cs:gridlineMajor>
  <cs:gridlineMinor>
    <cs:lnRef idx="0"/>
    <cs:fillRef idx="0"/>
    <cs:effectRef idx="0"/>
    <cs:fontRef idx="minor">
      <a:schemeClr val="dk1"/>
    </cs:fontRef>
    <cs:spPr>
      <a:ln>
        <a:solidFill>
          <a:schemeClr val="dk1">
            <a:lumMod val="5000"/>
            <a:lumOff val="95000"/>
          </a:schemeClr>
        </a:solidFill>
      </a:ln>
    </cs:spPr>
  </cs:gridlineMinor>
  <cs:hiLoLine>
    <cs:lnRef idx="0"/>
    <cs:fillRef idx="0"/>
    <cs:effectRef idx="0"/>
    <cs:fontRef idx="minor">
      <a:schemeClr val="dk1"/>
    </cs:fontRef>
    <cs:spPr>
      <a:ln w="9525">
        <a:solidFill>
          <a:schemeClr val="dk1">
            <a:lumMod val="35000"/>
            <a:lumOff val="65000"/>
          </a:schemeClr>
        </a:solidFill>
      </a:ln>
    </cs:spPr>
  </cs:hiLoLine>
  <cs:leaderLine>
    <cs:lnRef idx="0"/>
    <cs:fillRef idx="0"/>
    <cs:effectRef idx="0"/>
    <cs:fontRef idx="minor">
      <a:schemeClr val="dk1"/>
    </cs:fontRef>
    <cs:spPr>
      <a:ln w="9525">
        <a:solidFill>
          <a:schemeClr val="dk1">
            <a:lumMod val="35000"/>
            <a:lumOff val="65000"/>
          </a:schemeClr>
        </a:solidFill>
      </a:ln>
    </cs:spPr>
  </cs:leaderLine>
  <cs:legend>
    <cs:lnRef idx="0"/>
    <cs:fillRef idx="0"/>
    <cs:effectRef idx="0"/>
    <cs:fontRef idx="minor">
      <a:schemeClr val="dk1">
        <a:lumMod val="65000"/>
        <a:lumOff val="35000"/>
      </a:schemeClr>
    </cs:fontRef>
    <cs:defRPr sz="1195" kern="1200"/>
  </cs:legend>
  <cs:plotArea>
    <cs:lnRef idx="0"/>
    <cs:fillRef idx="0"/>
    <cs:effectRef idx="0"/>
    <cs:fontRef idx="minor">
      <a:schemeClr val="dk1"/>
    </cs:fontRef>
    <cs:spPr>
      <a:gradFill>
        <a:gsLst>
          <a:gs pos="100000">
            <a:schemeClr val="lt1">
              <a:lumMod val="95000"/>
            </a:schemeClr>
          </a:gs>
          <a:gs pos="0">
            <a:schemeClr val="lt1"/>
          </a:gs>
        </a:gsLst>
        <a:lin ang="5400000" scaled="0"/>
      </a:gradFill>
    </cs:spPr>
  </cs:plotArea>
  <cs:plotArea3D>
    <cs:lnRef idx="0"/>
    <cs:fillRef idx="0"/>
    <cs:effectRef idx="0"/>
    <cs:fontRef idx="minor">
      <a:schemeClr val="dk1"/>
    </cs:fontRef>
  </cs:plotArea3D>
  <cs:seriesAxis>
    <cs:lnRef idx="0"/>
    <cs:fillRef idx="0"/>
    <cs:effectRef idx="0"/>
    <cs:fontRef idx="minor">
      <a:schemeClr val="dk1">
        <a:lumMod val="65000"/>
        <a:lumOff val="35000"/>
      </a:schemeClr>
    </cs:fontRef>
    <cs:spPr>
      <a:ln w="9525" cap="flat" cmpd="sng" algn="ctr">
        <a:solidFill>
          <a:schemeClr val="dk1">
            <a:lumMod val="15000"/>
            <a:lumOff val="85000"/>
          </a:schemeClr>
        </a:solidFill>
        <a:round/>
      </a:ln>
    </cs:spPr>
    <cs:defRPr sz="1195" kern="1200"/>
  </cs:seriesAxis>
  <cs:seriesLine>
    <cs:lnRef idx="0"/>
    <cs:fillRef idx="0"/>
    <cs:effectRef idx="0"/>
    <cs:fontRef idx="minor">
      <a:schemeClr val="dk1"/>
    </cs:fontRef>
    <cs:spPr>
      <a:ln w="9525">
        <a:solidFill>
          <a:schemeClr val="dk1">
            <a:lumMod val="35000"/>
            <a:lumOff val="65000"/>
          </a:schemeClr>
        </a:solidFill>
        <a:prstDash val="dash"/>
      </a:ln>
    </cs:spPr>
  </cs:seriesLine>
  <cs:title>
    <cs:lnRef idx="0"/>
    <cs:fillRef idx="0"/>
    <cs:effectRef idx="0"/>
    <cs:fontRef idx="minor">
      <a:schemeClr val="dk1">
        <a:lumMod val="50000"/>
        <a:lumOff val="50000"/>
      </a:schemeClr>
    </cs:fontRef>
    <cs:defRPr sz="1860" kern="1200" cap="none" spc="20" baseline="0"/>
  </cs:title>
  <cs:trendline>
    <cs:lnRef idx="0">
      <cs:styleClr val="auto"/>
    </cs:lnRef>
    <cs:fillRef idx="0"/>
    <cs:effectRef idx="0"/>
    <cs:fontRef idx="minor">
      <a:schemeClr val="dk1"/>
    </cs:fontRef>
    <cs:spPr>
      <a:ln w="9525" cap="rnd">
        <a:solidFill>
          <a:schemeClr val="phClr"/>
        </a:solidFill>
      </a:ln>
    </cs:spPr>
  </cs:trendline>
  <cs:trendlineLabel>
    <cs:lnRef idx="0"/>
    <cs:fillRef idx="0"/>
    <cs:effectRef idx="0"/>
    <cs:fontRef idx="minor">
      <a:schemeClr val="dk1">
        <a:lumMod val="65000"/>
        <a:lumOff val="35000"/>
      </a:schemeClr>
    </cs:fontRef>
    <cs:defRPr sz="1195" kern="1200"/>
  </cs:trendlineLabel>
  <cs:upBar>
    <cs:lnRef idx="0"/>
    <cs:fillRef idx="0"/>
    <cs:effectRef idx="0"/>
    <cs:fontRef idx="minor">
      <a:schemeClr val="dk1"/>
    </cs:fontRef>
    <cs:spPr>
      <a:solidFill>
        <a:schemeClr val="lt1"/>
      </a:solidFill>
      <a:ln w="9525">
        <a:solidFill>
          <a:schemeClr val="dk1">
            <a:lumMod val="65000"/>
            <a:lumOff val="35000"/>
          </a:schemeClr>
        </a:solidFill>
      </a:ln>
    </cs:spPr>
  </cs:upBar>
  <cs:valueAxis>
    <cs:lnRef idx="0"/>
    <cs:fillRef idx="0"/>
    <cs:effectRef idx="0"/>
    <cs:fontRef idx="minor">
      <a:schemeClr val="dk1">
        <a:lumMod val="65000"/>
        <a:lumOff val="35000"/>
      </a:schemeClr>
    </cs:fontRef>
    <cs:defRPr sz="1195" kern="1200" spc="20" baseline="0"/>
  </cs:valueAxis>
  <cs:wall>
    <cs:lnRef idx="0"/>
    <cs:fillRef idx="0"/>
    <cs:effectRef idx="0"/>
    <cs:fontRef idx="minor">
      <a:schemeClr val="dk1"/>
    </cs:fontRef>
  </cs:wall>
</cs:chartStyle>
</file>

<file path=ppt/charts/style3.xml><?xml version="1.0" encoding="utf-8"?>
<cs:chartStyle xmlns:cs="http://schemas.microsoft.com/office/drawing/2012/chartStyle" xmlns:a="http://schemas.openxmlformats.org/drawingml/2006/main" id="100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10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000" kern="1200"/>
    <cs:bodyPr rot="0" spcFirstLastPara="1" vertOverflow="clip" horzOverflow="clip" vert="horz" wrap="square" lIns="36576" tIns="18288" rIns="36576" bIns="18288" anchor="ctr" anchorCtr="1">
      <a:spAutoFit/>
    </cs:bodyPr>
  </cs:dataLabelCallout>
  <cs:dataPoint>
    <cs:lnRef idx="0">
      <cs:styleClr val="auto"/>
    </cs:lnRef>
    <cs:fillRef idx="1">
      <cs:styleClr val="auto"/>
    </cs:fillRef>
    <cs:effectRef idx="0"/>
    <cs:fontRef idx="minor">
      <a:schemeClr val="dk1"/>
    </cs:fontRef>
    <cs:spPr>
      <a:ln>
        <a:noFill/>
      </a:ln>
      <a:effectLst/>
    </cs:spPr>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lt1">
            <a:lumMod val="902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75000"/>
        <a:lumOff val="25000"/>
      </a:schemeClr>
    </cs:fontRef>
    <cs:defRPr sz="1400" b="1" kern="120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30">
  <cs:axisTitle>
    <cs:lnRef idx="0"/>
    <cs:fillRef idx="0"/>
    <cs:effectRef idx="0"/>
    <cs:fontRef idx="minor">
      <a:schemeClr val="dk1">
        <a:lumMod val="65000"/>
        <a:lumOff val="35000"/>
      </a:schemeClr>
    </cs:fontRef>
    <cs:defRPr sz="1195" kern="1200" cap="all"/>
  </cs:axisTitle>
  <cs:categoryAxis>
    <cs:lnRef idx="0"/>
    <cs:fillRef idx="0"/>
    <cs:effectRef idx="0"/>
    <cs:fontRef idx="minor">
      <a:schemeClr val="dk1">
        <a:lumMod val="65000"/>
        <a:lumOff val="35000"/>
      </a:schemeClr>
    </cs:fontRef>
    <cs:spPr>
      <a:ln w="9525" cap="flat" cmpd="sng" algn="ctr">
        <a:solidFill>
          <a:schemeClr val="dk1">
            <a:lumMod val="15000"/>
            <a:lumOff val="85000"/>
          </a:schemeClr>
        </a:solidFill>
        <a:round/>
      </a:ln>
    </cs:spPr>
    <cs:defRPr sz="1195" b="0" kern="1200" spc="20" baseline="0"/>
  </cs:categoryAxis>
  <cs:chartArea mods="allowNoLineOverride">
    <cs:lnRef idx="0"/>
    <cs:fillRef idx="0"/>
    <cs:effectRef idx="0"/>
    <cs:fontRef idx="minor">
      <a:schemeClr val="dk1"/>
    </cs:fontRef>
    <cs:spPr>
      <a:solidFill>
        <a:schemeClr val="lt1"/>
      </a:solidFill>
      <a:ln w="9525" cap="flat" cmpd="sng" algn="ctr">
        <a:solidFill>
          <a:schemeClr val="dk1">
            <a:lumMod val="15000"/>
            <a:lumOff val="85000"/>
          </a:schemeClr>
        </a:solidFill>
        <a:round/>
      </a:ln>
    </cs:spPr>
    <cs:defRPr sz="1195" kern="1200"/>
  </cs:chartArea>
  <cs:dataLabel>
    <cs:lnRef idx="0"/>
    <cs:fillRef idx="0"/>
    <cs:effectRef idx="0"/>
    <cs:fontRef idx="minor">
      <a:schemeClr val="dk1">
        <a:lumMod val="65000"/>
        <a:lumOff val="35000"/>
      </a:schemeClr>
    </cs:fontRef>
    <cs:defRPr sz="1195"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5" kern="1200"/>
    <cs:bodyPr rot="0" spcFirstLastPara="1" vertOverflow="clip" horzOverflow="clip" vert="horz" wrap="square" lIns="36576" tIns="18288" rIns="36576" bIns="18288" anchor="ctr" anchorCtr="1">
      <a:spAutoFit/>
    </cs:bodyPr>
  </cs:dataLabelCallout>
  <cs:dataPoint>
    <cs:lnRef idx="0">
      <cs:styleClr val="auto"/>
    </cs:lnRef>
    <cs:fillRef idx="2">
      <cs:styleClr val="auto"/>
    </cs:fillRef>
    <cs:effectRef idx="1"/>
    <cs:fontRef idx="minor">
      <a:schemeClr val="dk1"/>
    </cs:fontRef>
    <cs:spPr>
      <a:ln w="9525" cap="flat" cmpd="sng" algn="ctr">
        <a:solidFill>
          <a:schemeClr val="phClr">
            <a:shade val="95000"/>
          </a:schemeClr>
        </a:solidFill>
        <a:round/>
      </a:ln>
    </cs:spPr>
  </cs:dataPoint>
  <cs:dataPoint3D>
    <cs:lnRef idx="0">
      <cs:styleClr val="auto"/>
    </cs:lnRef>
    <cs:fillRef idx="2">
      <cs:styleClr val="auto"/>
    </cs:fillRef>
    <cs:effectRef idx="1"/>
    <cs:fontRef idx="minor">
      <a:schemeClr val="dk1"/>
    </cs:fontRef>
    <cs:spPr>
      <a:ln w="9525" cap="flat" cmpd="sng" algn="ctr">
        <a:solidFill>
          <a:schemeClr val="phClr">
            <a:shade val="95000"/>
          </a:schemeClr>
        </a:solidFill>
        <a:round/>
      </a:ln>
    </cs:spPr>
  </cs:dataPoint3D>
  <cs:dataPointLine>
    <cs:lnRef idx="0">
      <cs:styleClr val="auto"/>
    </cs:lnRef>
    <cs:fillRef idx="0"/>
    <cs:effectRef idx="0"/>
    <cs:fontRef idx="minor">
      <a:schemeClr val="dk1"/>
    </cs:fontRef>
    <cs:spPr>
      <a:ln w="22225" cap="rnd" cmpd="sng" algn="ctr">
        <a:solidFill>
          <a:schemeClr val="phClr"/>
        </a:solidFill>
        <a:round/>
      </a:ln>
    </cs:spPr>
  </cs:dataPointLine>
  <cs:dataPointMarker>
    <cs:lnRef idx="0">
      <cs:styleClr val="auto"/>
    </cs:lnRef>
    <cs:fillRef idx="0">
      <cs:styleClr val="auto"/>
    </cs:fillRef>
    <cs:effectRef idx="0"/>
    <cs:fontRef idx="minor">
      <a:schemeClr val="dk1"/>
    </cs:fontRef>
    <cs:spPr>
      <a:solidFill>
        <a:schemeClr val="phClr"/>
      </a:solidFill>
      <a:ln w="9525" cap="flat" cmpd="sng" algn="ctr">
        <a:solidFill>
          <a:schemeClr val="phClr"/>
        </a:solidFill>
        <a:round/>
      </a:ln>
    </cs:spPr>
  </cs:dataPointMarker>
  <cs:dataPointMarkerLayout symbol="circle" size="4"/>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65000"/>
        <a:lumOff val="35000"/>
      </a:schemeClr>
    </cs:fontRef>
    <cs:spPr>
      <a:ln w="9525">
        <a:solidFill>
          <a:schemeClr val="dk1">
            <a:lumMod val="15000"/>
            <a:lumOff val="85000"/>
          </a:schemeClr>
        </a:solidFill>
      </a:ln>
    </cs:spPr>
    <cs:defRPr sz="1195" kern="1200"/>
  </cs:dataTable>
  <cs:downBar>
    <cs:lnRef idx="0"/>
    <cs:fillRef idx="0"/>
    <cs:effectRef idx="0"/>
    <cs:fontRef idx="minor">
      <a:schemeClr val="dk1"/>
    </cs:fontRef>
    <cs:spPr>
      <a:solidFill>
        <a:schemeClr val="dk1">
          <a:lumMod val="75000"/>
          <a:lumOff val="25000"/>
        </a:schemeClr>
      </a:solidFill>
      <a:ln w="9525">
        <a:solidFill>
          <a:schemeClr val="dk1">
            <a:lumMod val="65000"/>
            <a:lumOff val="35000"/>
          </a:schemeClr>
        </a:solidFill>
      </a:ln>
    </cs:spPr>
  </cs:downBar>
  <cs:dropLine>
    <cs:lnRef idx="0"/>
    <cs:fillRef idx="0"/>
    <cs:effectRef idx="0"/>
    <cs:fontRef idx="minor">
      <a:schemeClr val="dk1"/>
    </cs:fontRef>
    <cs:spPr>
      <a:ln w="9525" cap="flat" cmpd="sng" algn="ctr">
        <a:solidFill>
          <a:schemeClr val="dk1">
            <a:lumMod val="35000"/>
            <a:lumOff val="65000"/>
            <a:alpha val="33000"/>
          </a:schemeClr>
        </a:solidFill>
        <a:round/>
      </a:ln>
    </cs:spPr>
  </cs:dropLine>
  <cs:errorBar>
    <cs:lnRef idx="0"/>
    <cs:fillRef idx="0"/>
    <cs:effectRef idx="0"/>
    <cs:fontRef idx="minor">
      <a:schemeClr val="dk1"/>
    </cs:fontRef>
    <cs:spPr>
      <a:ln w="9525">
        <a:solidFill>
          <a:schemeClr val="dk1">
            <a:lumMod val="65000"/>
            <a:lumOff val="35000"/>
          </a:schemeClr>
        </a:solidFill>
      </a:ln>
    </cs:spPr>
  </cs:errorBar>
  <cs:floor>
    <cs:lnRef idx="0"/>
    <cs:fillRef idx="0"/>
    <cs:effectRef idx="0"/>
    <cs:fontRef idx="minor">
      <a:schemeClr val="dk1"/>
    </cs:fontRef>
  </cs:floor>
  <cs:gridlineMajor>
    <cs:lnRef idx="0"/>
    <cs:fillRef idx="0"/>
    <cs:effectRef idx="0"/>
    <cs:fontRef idx="minor">
      <a:schemeClr val="dk1"/>
    </cs:fontRef>
    <cs:spPr>
      <a:ln>
        <a:solidFill>
          <a:schemeClr val="dk1">
            <a:lumMod val="15000"/>
            <a:lumOff val="85000"/>
          </a:schemeClr>
        </a:solidFill>
      </a:ln>
    </cs:spPr>
  </cs:gridlineMajor>
  <cs:gridlineMinor>
    <cs:lnRef idx="0"/>
    <cs:fillRef idx="0"/>
    <cs:effectRef idx="0"/>
    <cs:fontRef idx="minor">
      <a:schemeClr val="dk1"/>
    </cs:fontRef>
    <cs:spPr>
      <a:ln>
        <a:solidFill>
          <a:schemeClr val="dk1">
            <a:lumMod val="5000"/>
            <a:lumOff val="95000"/>
          </a:schemeClr>
        </a:solidFill>
      </a:ln>
    </cs:spPr>
  </cs:gridlineMinor>
  <cs:hiLoLine>
    <cs:lnRef idx="0"/>
    <cs:fillRef idx="0"/>
    <cs:effectRef idx="0"/>
    <cs:fontRef idx="minor">
      <a:schemeClr val="dk1"/>
    </cs:fontRef>
    <cs:spPr>
      <a:ln w="9525">
        <a:solidFill>
          <a:schemeClr val="dk1">
            <a:lumMod val="35000"/>
            <a:lumOff val="65000"/>
          </a:schemeClr>
        </a:solidFill>
      </a:ln>
    </cs:spPr>
  </cs:hiLoLine>
  <cs:leaderLine>
    <cs:lnRef idx="0"/>
    <cs:fillRef idx="0"/>
    <cs:effectRef idx="0"/>
    <cs:fontRef idx="minor">
      <a:schemeClr val="dk1"/>
    </cs:fontRef>
    <cs:spPr>
      <a:ln w="9525">
        <a:solidFill>
          <a:schemeClr val="dk1">
            <a:lumMod val="35000"/>
            <a:lumOff val="65000"/>
          </a:schemeClr>
        </a:solidFill>
      </a:ln>
    </cs:spPr>
  </cs:leaderLine>
  <cs:legend>
    <cs:lnRef idx="0"/>
    <cs:fillRef idx="0"/>
    <cs:effectRef idx="0"/>
    <cs:fontRef idx="minor">
      <a:schemeClr val="dk1">
        <a:lumMod val="65000"/>
        <a:lumOff val="35000"/>
      </a:schemeClr>
    </cs:fontRef>
    <cs:defRPr sz="1195" kern="1200"/>
  </cs:legend>
  <cs:plotArea>
    <cs:lnRef idx="0"/>
    <cs:fillRef idx="0"/>
    <cs:effectRef idx="0"/>
    <cs:fontRef idx="minor">
      <a:schemeClr val="dk1"/>
    </cs:fontRef>
    <cs:spPr>
      <a:gradFill>
        <a:gsLst>
          <a:gs pos="100000">
            <a:schemeClr val="lt1">
              <a:lumMod val="95000"/>
            </a:schemeClr>
          </a:gs>
          <a:gs pos="0">
            <a:schemeClr val="lt1"/>
          </a:gs>
        </a:gsLst>
        <a:lin ang="5400000" scaled="0"/>
      </a:gradFill>
    </cs:spPr>
  </cs:plotArea>
  <cs:plotArea3D>
    <cs:lnRef idx="0"/>
    <cs:fillRef idx="0"/>
    <cs:effectRef idx="0"/>
    <cs:fontRef idx="minor">
      <a:schemeClr val="dk1"/>
    </cs:fontRef>
  </cs:plotArea3D>
  <cs:seriesAxis>
    <cs:lnRef idx="0"/>
    <cs:fillRef idx="0"/>
    <cs:effectRef idx="0"/>
    <cs:fontRef idx="minor">
      <a:schemeClr val="dk1">
        <a:lumMod val="65000"/>
        <a:lumOff val="35000"/>
      </a:schemeClr>
    </cs:fontRef>
    <cs:spPr>
      <a:ln w="9525" cap="flat" cmpd="sng" algn="ctr">
        <a:solidFill>
          <a:schemeClr val="dk1">
            <a:lumMod val="15000"/>
            <a:lumOff val="85000"/>
          </a:schemeClr>
        </a:solidFill>
        <a:round/>
      </a:ln>
    </cs:spPr>
    <cs:defRPr sz="1195" kern="1200"/>
  </cs:seriesAxis>
  <cs:seriesLine>
    <cs:lnRef idx="0"/>
    <cs:fillRef idx="0"/>
    <cs:effectRef idx="0"/>
    <cs:fontRef idx="minor">
      <a:schemeClr val="dk1"/>
    </cs:fontRef>
    <cs:spPr>
      <a:ln w="9525">
        <a:solidFill>
          <a:schemeClr val="dk1">
            <a:lumMod val="35000"/>
            <a:lumOff val="65000"/>
          </a:schemeClr>
        </a:solidFill>
        <a:prstDash val="dash"/>
      </a:ln>
    </cs:spPr>
  </cs:seriesLine>
  <cs:title>
    <cs:lnRef idx="0"/>
    <cs:fillRef idx="0"/>
    <cs:effectRef idx="0"/>
    <cs:fontRef idx="minor">
      <a:schemeClr val="dk1">
        <a:lumMod val="50000"/>
        <a:lumOff val="50000"/>
      </a:schemeClr>
    </cs:fontRef>
    <cs:defRPr sz="1860" kern="1200" cap="none" spc="20" baseline="0"/>
  </cs:title>
  <cs:trendline>
    <cs:lnRef idx="0">
      <cs:styleClr val="auto"/>
    </cs:lnRef>
    <cs:fillRef idx="0"/>
    <cs:effectRef idx="0"/>
    <cs:fontRef idx="minor">
      <a:schemeClr val="dk1"/>
    </cs:fontRef>
    <cs:spPr>
      <a:ln w="9525" cap="rnd">
        <a:solidFill>
          <a:schemeClr val="phClr"/>
        </a:solidFill>
      </a:ln>
    </cs:spPr>
  </cs:trendline>
  <cs:trendlineLabel>
    <cs:lnRef idx="0"/>
    <cs:fillRef idx="0"/>
    <cs:effectRef idx="0"/>
    <cs:fontRef idx="minor">
      <a:schemeClr val="dk1">
        <a:lumMod val="65000"/>
        <a:lumOff val="35000"/>
      </a:schemeClr>
    </cs:fontRef>
    <cs:defRPr sz="1195" kern="1200"/>
  </cs:trendlineLabel>
  <cs:upBar>
    <cs:lnRef idx="0"/>
    <cs:fillRef idx="0"/>
    <cs:effectRef idx="0"/>
    <cs:fontRef idx="minor">
      <a:schemeClr val="dk1"/>
    </cs:fontRef>
    <cs:spPr>
      <a:solidFill>
        <a:schemeClr val="lt1"/>
      </a:solidFill>
      <a:ln w="9525">
        <a:solidFill>
          <a:schemeClr val="dk1">
            <a:lumMod val="65000"/>
            <a:lumOff val="35000"/>
          </a:schemeClr>
        </a:solidFill>
      </a:ln>
    </cs:spPr>
  </cs:upBar>
  <cs:valueAxis>
    <cs:lnRef idx="0"/>
    <cs:fillRef idx="0"/>
    <cs:effectRef idx="0"/>
    <cs:fontRef idx="minor">
      <a:schemeClr val="dk1">
        <a:lumMod val="65000"/>
        <a:lumOff val="35000"/>
      </a:schemeClr>
    </cs:fontRef>
    <cs:defRPr sz="1195" kern="1200" spc="20" baseline="0"/>
  </cs:valueAxis>
  <cs:wall>
    <cs:lnRef idx="0"/>
    <cs:fillRef idx="0"/>
    <cs:effectRef idx="0"/>
    <cs:fontRef idx="minor">
      <a:schemeClr val="dk1"/>
    </cs:fontRef>
  </cs:wall>
</cs:chartStyle>
</file>

<file path=ppt/charts/style5.xml><?xml version="1.0" encoding="utf-8"?>
<cs:chartStyle xmlns:cs="http://schemas.microsoft.com/office/drawing/2012/chartStyle" xmlns:a="http://schemas.openxmlformats.org/drawingml/2006/main" id="212">
  <cs:axisTitle>
    <cs:lnRef idx="0"/>
    <cs:fillRef idx="0"/>
    <cs:effectRef idx="0"/>
    <cs:fontRef idx="minor">
      <a:schemeClr val="tx1">
        <a:lumMod val="65000"/>
        <a:lumOff val="35000"/>
      </a:schemeClr>
    </cs:fontRef>
    <cs:defRPr sz="1195" kern="1200" cap="all"/>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5" b="0" kern="1200" cap="none" spc="0" normalizeH="0" baseline="0"/>
  </cs:categoryAxis>
  <cs:chartArea mods="allowNoFillOverride allowNoLineOverride">
    <cs:lnRef idx="0"/>
    <cs:fillRef idx="0"/>
    <cs:effectRef idx="0"/>
    <cs:fontRef idx="minor">
      <a:schemeClr val="dk1"/>
    </cs:fontRef>
    <cs:spPr>
      <a:solidFill>
        <a:schemeClr val="bg1"/>
      </a:solidFill>
      <a:ln w="9525" cap="flat" cmpd="sng" algn="ctr">
        <a:solidFill>
          <a:schemeClr val="tx1">
            <a:lumMod val="15000"/>
            <a:lumOff val="85000"/>
          </a:schemeClr>
        </a:solidFill>
        <a:round/>
      </a:ln>
    </cs:spPr>
    <cs:defRPr sz="1195" kern="1200"/>
  </cs:chartArea>
  <cs:dataLabel>
    <cs:lnRef idx="0"/>
    <cs:fillRef idx="0"/>
    <cs:effectRef idx="0"/>
    <cs:fontRef idx="minor">
      <a:schemeClr val="tx1">
        <a:lumMod val="75000"/>
        <a:lumOff val="25000"/>
      </a:schemeClr>
    </cs:fontRef>
    <cs:defRPr sz="1195" kern="1200"/>
  </cs:dataLabel>
  <cs:dataLabelCallout>
    <cs:lnRef idx="0"/>
    <cs:fillRef idx="0"/>
    <cs:effectRef idx="0"/>
    <cs:fontRef idx="minor">
      <a:schemeClr val="dk1">
        <a:lumMod val="75000"/>
        <a:lumOff val="25000"/>
      </a:schemeClr>
    </cs:fontRef>
    <cs:spPr>
      <a:solidFill>
        <a:schemeClr val="dk1">
          <a:lumMod val="15000"/>
          <a:lumOff val="85000"/>
        </a:schemeClr>
      </a:solidFill>
    </cs:spPr>
    <cs:defRPr sz="1195"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cs:spPr>
  </cs:dataPoint>
  <cs:dataPoint3D>
    <cs:lnRef idx="0"/>
    <cs:fillRef idx="0">
      <cs:styleClr val="auto"/>
    </cs:fillRef>
    <cs:effectRef idx="0"/>
    <cs:fontRef idx="minor">
      <a:schemeClr val="dk1"/>
    </cs:fontRef>
    <cs:spPr>
      <a:solidFill>
        <a:schemeClr val="phClr"/>
      </a:solidFill>
    </cs:spPr>
  </cs:dataPoint3D>
  <cs:dataPointLine>
    <cs:lnRef idx="0">
      <cs:styleClr val="auto"/>
    </cs:lnRef>
    <cs:fillRef idx="0"/>
    <cs:effectRef idx="0"/>
    <cs:fontRef idx="minor">
      <a:schemeClr val="dk1"/>
    </cs:fontRef>
    <cs:spPr>
      <a:ln w="38100" cap="rnd">
        <a:solidFill>
          <a:schemeClr val="phClr"/>
        </a:solidFill>
        <a:round/>
      </a:ln>
    </cs:spPr>
  </cs:dataPointLine>
  <cs:dataPointMarker>
    <cs:lnRef idx="0"/>
    <cs:fillRef idx="0">
      <cs:styleClr val="auto"/>
    </cs:fillRef>
    <cs:effectRef idx="0"/>
    <cs:fontRef idx="minor">
      <a:schemeClr val="dk1"/>
    </cs:fontRef>
    <cs:spPr>
      <a:solidFill>
        <a:schemeClr val="phClr"/>
      </a:solidFill>
    </cs:spPr>
  </cs:dataPointMarker>
  <cs:dataPointMarkerLayout symbol="circle" size="8"/>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ln w="9525">
        <a:solidFill>
          <a:schemeClr val="tx1">
            <a:lumMod val="15000"/>
            <a:lumOff val="85000"/>
          </a:schemeClr>
        </a:solidFill>
      </a:ln>
    </cs:spPr>
    <cs:defRPr sz="1195" kern="1200"/>
  </cs:dataTable>
  <cs:downBar>
    <cs:lnRef idx="0"/>
    <cs:fillRef idx="0"/>
    <cs:effectRef idx="0"/>
    <cs:fontRef idx="minor">
      <a:schemeClr val="dk1"/>
    </cs:fontRef>
    <cs:spPr>
      <a:solidFill>
        <a:schemeClr val="dk1">
          <a:lumMod val="75000"/>
          <a:lumOff val="25000"/>
        </a:schemeClr>
      </a:solidFill>
      <a:ln w="9525">
        <a:solidFill>
          <a:schemeClr val="tx1">
            <a:lumMod val="50000"/>
            <a:lumOff val="50000"/>
          </a:schemeClr>
        </a:solidFill>
      </a:ln>
    </cs:spPr>
  </cs:downBar>
  <cs:dropLine>
    <cs:lnRef idx="0"/>
    <cs:fillRef idx="0"/>
    <cs:effectRef idx="0"/>
    <cs:fontRef idx="minor">
      <a:schemeClr val="dk1"/>
    </cs:fontRef>
    <cs:spPr>
      <a:ln w="9525">
        <a:solidFill>
          <a:schemeClr val="tx1">
            <a:lumMod val="50000"/>
            <a:lumOff val="50000"/>
          </a:schemeClr>
        </a:solidFill>
        <a:prstDash val="dash"/>
      </a:ln>
    </cs:spPr>
  </cs:dropLine>
  <cs:errorBar>
    <cs:lnRef idx="0"/>
    <cs:fillRef idx="0"/>
    <cs:effectRef idx="0"/>
    <cs:fontRef idx="minor">
      <a:schemeClr val="dk1"/>
    </cs:fontRef>
    <cs:spPr>
      <a:ln w="9525">
        <a:solidFill>
          <a:schemeClr val="tx1">
            <a:lumMod val="50000"/>
            <a:lumOff val="50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solidFill>
          <a:schemeClr val="tx1">
            <a:lumMod val="15000"/>
            <a:lumOff val="85000"/>
          </a:schemeClr>
        </a:solidFill>
        <a:round/>
      </a:ln>
    </cs:spPr>
  </cs:gridlineMajor>
  <cs:gridlineMinor>
    <cs:lnRef idx="0"/>
    <cs:fillRef idx="0"/>
    <cs:effectRef idx="0"/>
    <cs:fontRef idx="minor">
      <a:schemeClr val="dk1"/>
    </cs:fontRef>
    <cs:spPr>
      <a:ln w="9525" cap="flat" cmpd="sng" algn="ctr">
        <a:solidFill>
          <a:schemeClr val="tx1">
            <a:lumMod val="5000"/>
            <a:lumOff val="95000"/>
          </a:schemeClr>
        </a:solidFill>
        <a:round/>
      </a:ln>
    </cs:spPr>
  </cs:gridlineMinor>
  <cs:hiLoLine>
    <cs:lnRef idx="0"/>
    <cs:fillRef idx="0"/>
    <cs:effectRef idx="0"/>
    <cs:fontRef idx="minor">
      <a:schemeClr val="dk1"/>
    </cs:fontRef>
    <cs:spPr>
      <a:ln w="9525">
        <a:solidFill>
          <a:schemeClr val="tx1">
            <a:lumMod val="50000"/>
            <a:lumOff val="50000"/>
          </a:schemeClr>
        </a:solidFill>
        <a:prstDash val="dash"/>
      </a:ln>
    </cs:spPr>
  </cs:hiLoLine>
  <cs:leaderLine>
    <cs:lnRef idx="0"/>
    <cs:fillRef idx="0"/>
    <cs:effectRef idx="0"/>
    <cs:fontRef idx="minor">
      <a:schemeClr val="dk1"/>
    </cs:fontRef>
    <cs:spPr>
      <a:ln w="9525">
        <a:solidFill>
          <a:schemeClr val="tx1">
            <a:lumMod val="35000"/>
            <a:lumOff val="65000"/>
          </a:schemeClr>
        </a:solidFill>
      </a:ln>
    </cs:spPr>
  </cs:leaderLine>
  <cs:legend>
    <cs:lnRef idx="0"/>
    <cs:fillRef idx="0"/>
    <cs:effectRef idx="0"/>
    <cs:fontRef idx="minor">
      <a:schemeClr val="tx1">
        <a:lumMod val="65000"/>
        <a:lumOff val="35000"/>
      </a:schemeClr>
    </cs:fontRef>
    <cs:defRPr sz="1195"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5" kern="1200"/>
  </cs:seriesAxis>
  <cs:seriesLine>
    <cs:lnRef idx="0"/>
    <cs:fillRef idx="0"/>
    <cs:effectRef idx="0"/>
    <cs:fontRef idx="minor">
      <a:schemeClr val="dk1"/>
    </cs:fontRef>
    <cs:spPr>
      <a:ln w="9525">
        <a:solidFill>
          <a:schemeClr val="tx1">
            <a:lumMod val="35000"/>
            <a:lumOff val="65000"/>
          </a:schemeClr>
        </a:solidFill>
        <a:round/>
      </a:ln>
    </cs:spPr>
  </cs:seriesLine>
  <cs:title>
    <cs:lnRef idx="0"/>
    <cs:fillRef idx="0"/>
    <cs:effectRef idx="0"/>
    <cs:fontRef idx="major">
      <a:schemeClr val="tx1">
        <a:lumMod val="65000"/>
        <a:lumOff val="35000"/>
      </a:schemeClr>
    </cs:fontRef>
    <cs:defRPr sz="2200" b="0" kern="1200" cap="none" spc="0" normalizeH="0" baseline="0"/>
  </cs:title>
  <cs:trendline>
    <cs:lnRef idx="0">
      <cs:styleClr val="auto"/>
    </cs:lnRef>
    <cs:fillRef idx="0"/>
    <cs:effectRef idx="0"/>
    <cs:fontRef idx="minor">
      <a:schemeClr val="dk1"/>
    </cs:fontRef>
    <cs:spPr>
      <a:ln w="19050" cap="rnd">
        <a:solidFill>
          <a:schemeClr val="phClr"/>
        </a:solidFill>
        <a:round/>
      </a:ln>
    </cs:spPr>
  </cs:trendline>
  <cs:trendlineLabel>
    <cs:lnRef idx="0"/>
    <cs:fillRef idx="0"/>
    <cs:effectRef idx="0"/>
    <cs:fontRef idx="minor">
      <a:schemeClr val="tx1">
        <a:lumMod val="65000"/>
        <a:lumOff val="35000"/>
      </a:schemeClr>
    </cs:fontRef>
    <cs:defRPr sz="1195" kern="1200"/>
  </cs:trendlineLabel>
  <cs:upBar>
    <cs:lnRef idx="0"/>
    <cs:fillRef idx="0"/>
    <cs:effectRef idx="0"/>
    <cs:fontRef idx="minor">
      <a:schemeClr val="dk1"/>
    </cs:fontRef>
    <cs:spPr>
      <a:solidFill>
        <a:schemeClr val="lt1"/>
      </a:solidFill>
      <a:ln w="9525">
        <a:solidFill>
          <a:schemeClr val="tx1">
            <a:lumMod val="50000"/>
            <a:lumOff val="50000"/>
          </a:schemeClr>
        </a:solidFill>
      </a:ln>
    </cs:spPr>
  </cs:upBar>
  <cs:valueAxis>
    <cs:lnRef idx="0"/>
    <cs:fillRef idx="0"/>
    <cs:effectRef idx="0"/>
    <cs:fontRef idx="minor">
      <a:schemeClr val="tx1">
        <a:lumMod val="65000"/>
        <a:lumOff val="35000"/>
      </a:schemeClr>
    </cs:fontRef>
    <cs:defRPr sz="1195" kern="1200"/>
  </cs:valueAxis>
  <cs:wall>
    <cs:lnRef idx="0"/>
    <cs:fillRef idx="0"/>
    <cs:effectRef idx="0"/>
    <cs:fontRef idx="minor">
      <a:schemeClr val="dk1"/>
    </cs:fontRef>
  </cs:wall>
</cs:chartStyle>
</file>

<file path=ppt/charts/style6.xml><?xml version="1.0" encoding="utf-8"?>
<cs:chartStyle xmlns:cs="http://schemas.microsoft.com/office/drawing/2012/chartStyle" xmlns:a="http://schemas.openxmlformats.org/drawingml/2006/main" id="230">
  <cs:axisTitle>
    <cs:lnRef idx="0"/>
    <cs:fillRef idx="0"/>
    <cs:effectRef idx="0"/>
    <cs:fontRef idx="minor">
      <a:schemeClr val="dk1">
        <a:lumMod val="65000"/>
        <a:lumOff val="35000"/>
      </a:schemeClr>
    </cs:fontRef>
    <cs:defRPr sz="1195" kern="1200" cap="all"/>
  </cs:axisTitle>
  <cs:categoryAxis>
    <cs:lnRef idx="0"/>
    <cs:fillRef idx="0"/>
    <cs:effectRef idx="0"/>
    <cs:fontRef idx="minor">
      <a:schemeClr val="dk1">
        <a:lumMod val="65000"/>
        <a:lumOff val="35000"/>
      </a:schemeClr>
    </cs:fontRef>
    <cs:spPr>
      <a:ln w="9525" cap="flat" cmpd="sng" algn="ctr">
        <a:solidFill>
          <a:schemeClr val="dk1">
            <a:lumMod val="15000"/>
            <a:lumOff val="85000"/>
          </a:schemeClr>
        </a:solidFill>
        <a:round/>
      </a:ln>
    </cs:spPr>
    <cs:defRPr sz="1195" b="0" kern="1200" spc="20" baseline="0"/>
  </cs:categoryAxis>
  <cs:chartArea mods="allowNoLineOverride">
    <cs:lnRef idx="0"/>
    <cs:fillRef idx="0"/>
    <cs:effectRef idx="0"/>
    <cs:fontRef idx="minor">
      <a:schemeClr val="dk1"/>
    </cs:fontRef>
    <cs:spPr>
      <a:solidFill>
        <a:schemeClr val="lt1"/>
      </a:solidFill>
      <a:ln w="9525" cap="flat" cmpd="sng" algn="ctr">
        <a:solidFill>
          <a:schemeClr val="dk1">
            <a:lumMod val="15000"/>
            <a:lumOff val="85000"/>
          </a:schemeClr>
        </a:solidFill>
        <a:round/>
      </a:ln>
    </cs:spPr>
    <cs:defRPr sz="1195" kern="1200"/>
  </cs:chartArea>
  <cs:dataLabel>
    <cs:lnRef idx="0"/>
    <cs:fillRef idx="0"/>
    <cs:effectRef idx="0"/>
    <cs:fontRef idx="minor">
      <a:schemeClr val="dk1">
        <a:lumMod val="65000"/>
        <a:lumOff val="35000"/>
      </a:schemeClr>
    </cs:fontRef>
    <cs:defRPr sz="1195"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5" kern="1200"/>
    <cs:bodyPr rot="0" spcFirstLastPara="1" vertOverflow="clip" horzOverflow="clip" vert="horz" wrap="square" lIns="36576" tIns="18288" rIns="36576" bIns="18288" anchor="ctr" anchorCtr="1">
      <a:spAutoFit/>
    </cs:bodyPr>
  </cs:dataLabelCallout>
  <cs:dataPoint>
    <cs:lnRef idx="0">
      <cs:styleClr val="auto"/>
    </cs:lnRef>
    <cs:fillRef idx="2">
      <cs:styleClr val="auto"/>
    </cs:fillRef>
    <cs:effectRef idx="1"/>
    <cs:fontRef idx="minor">
      <a:schemeClr val="dk1"/>
    </cs:fontRef>
    <cs:spPr>
      <a:ln w="9525" cap="flat" cmpd="sng" algn="ctr">
        <a:solidFill>
          <a:schemeClr val="phClr">
            <a:shade val="95000"/>
          </a:schemeClr>
        </a:solidFill>
        <a:round/>
      </a:ln>
    </cs:spPr>
  </cs:dataPoint>
  <cs:dataPoint3D>
    <cs:lnRef idx="0">
      <cs:styleClr val="auto"/>
    </cs:lnRef>
    <cs:fillRef idx="2">
      <cs:styleClr val="auto"/>
    </cs:fillRef>
    <cs:effectRef idx="1"/>
    <cs:fontRef idx="minor">
      <a:schemeClr val="dk1"/>
    </cs:fontRef>
    <cs:spPr>
      <a:ln w="9525" cap="flat" cmpd="sng" algn="ctr">
        <a:solidFill>
          <a:schemeClr val="phClr">
            <a:shade val="95000"/>
          </a:schemeClr>
        </a:solidFill>
        <a:round/>
      </a:ln>
    </cs:spPr>
  </cs:dataPoint3D>
  <cs:dataPointLine>
    <cs:lnRef idx="0">
      <cs:styleClr val="auto"/>
    </cs:lnRef>
    <cs:fillRef idx="0"/>
    <cs:effectRef idx="0"/>
    <cs:fontRef idx="minor">
      <a:schemeClr val="dk1"/>
    </cs:fontRef>
    <cs:spPr>
      <a:ln w="22225" cap="rnd" cmpd="sng" algn="ctr">
        <a:solidFill>
          <a:schemeClr val="phClr"/>
        </a:solidFill>
        <a:round/>
      </a:ln>
    </cs:spPr>
  </cs:dataPointLine>
  <cs:dataPointMarker>
    <cs:lnRef idx="0">
      <cs:styleClr val="auto"/>
    </cs:lnRef>
    <cs:fillRef idx="0">
      <cs:styleClr val="auto"/>
    </cs:fillRef>
    <cs:effectRef idx="0"/>
    <cs:fontRef idx="minor">
      <a:schemeClr val="dk1"/>
    </cs:fontRef>
    <cs:spPr>
      <a:solidFill>
        <a:schemeClr val="phClr"/>
      </a:solidFill>
      <a:ln w="9525" cap="flat" cmpd="sng" algn="ctr">
        <a:solidFill>
          <a:schemeClr val="phClr"/>
        </a:solidFill>
        <a:round/>
      </a:ln>
    </cs:spPr>
  </cs:dataPointMarker>
  <cs:dataPointMarkerLayout symbol="circle" size="4"/>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65000"/>
        <a:lumOff val="35000"/>
      </a:schemeClr>
    </cs:fontRef>
    <cs:spPr>
      <a:ln w="9525">
        <a:solidFill>
          <a:schemeClr val="dk1">
            <a:lumMod val="15000"/>
            <a:lumOff val="85000"/>
          </a:schemeClr>
        </a:solidFill>
      </a:ln>
    </cs:spPr>
    <cs:defRPr sz="1195" kern="1200"/>
  </cs:dataTable>
  <cs:downBar>
    <cs:lnRef idx="0"/>
    <cs:fillRef idx="0"/>
    <cs:effectRef idx="0"/>
    <cs:fontRef idx="minor">
      <a:schemeClr val="dk1"/>
    </cs:fontRef>
    <cs:spPr>
      <a:solidFill>
        <a:schemeClr val="dk1">
          <a:lumMod val="75000"/>
          <a:lumOff val="25000"/>
        </a:schemeClr>
      </a:solidFill>
      <a:ln w="9525">
        <a:solidFill>
          <a:schemeClr val="dk1">
            <a:lumMod val="65000"/>
            <a:lumOff val="35000"/>
          </a:schemeClr>
        </a:solidFill>
      </a:ln>
    </cs:spPr>
  </cs:downBar>
  <cs:dropLine>
    <cs:lnRef idx="0"/>
    <cs:fillRef idx="0"/>
    <cs:effectRef idx="0"/>
    <cs:fontRef idx="minor">
      <a:schemeClr val="dk1"/>
    </cs:fontRef>
    <cs:spPr>
      <a:ln w="9525" cap="flat" cmpd="sng" algn="ctr">
        <a:solidFill>
          <a:schemeClr val="dk1">
            <a:lumMod val="35000"/>
            <a:lumOff val="65000"/>
            <a:alpha val="33000"/>
          </a:schemeClr>
        </a:solidFill>
        <a:round/>
      </a:ln>
    </cs:spPr>
  </cs:dropLine>
  <cs:errorBar>
    <cs:lnRef idx="0"/>
    <cs:fillRef idx="0"/>
    <cs:effectRef idx="0"/>
    <cs:fontRef idx="minor">
      <a:schemeClr val="dk1"/>
    </cs:fontRef>
    <cs:spPr>
      <a:ln w="9525">
        <a:solidFill>
          <a:schemeClr val="dk1">
            <a:lumMod val="65000"/>
            <a:lumOff val="35000"/>
          </a:schemeClr>
        </a:solidFill>
      </a:ln>
    </cs:spPr>
  </cs:errorBar>
  <cs:floor>
    <cs:lnRef idx="0"/>
    <cs:fillRef idx="0"/>
    <cs:effectRef idx="0"/>
    <cs:fontRef idx="minor">
      <a:schemeClr val="dk1"/>
    </cs:fontRef>
  </cs:floor>
  <cs:gridlineMajor>
    <cs:lnRef idx="0"/>
    <cs:fillRef idx="0"/>
    <cs:effectRef idx="0"/>
    <cs:fontRef idx="minor">
      <a:schemeClr val="dk1"/>
    </cs:fontRef>
    <cs:spPr>
      <a:ln>
        <a:solidFill>
          <a:schemeClr val="dk1">
            <a:lumMod val="15000"/>
            <a:lumOff val="85000"/>
          </a:schemeClr>
        </a:solidFill>
      </a:ln>
    </cs:spPr>
  </cs:gridlineMajor>
  <cs:gridlineMinor>
    <cs:lnRef idx="0"/>
    <cs:fillRef idx="0"/>
    <cs:effectRef idx="0"/>
    <cs:fontRef idx="minor">
      <a:schemeClr val="dk1"/>
    </cs:fontRef>
    <cs:spPr>
      <a:ln>
        <a:solidFill>
          <a:schemeClr val="dk1">
            <a:lumMod val="5000"/>
            <a:lumOff val="95000"/>
          </a:schemeClr>
        </a:solidFill>
      </a:ln>
    </cs:spPr>
  </cs:gridlineMinor>
  <cs:hiLoLine>
    <cs:lnRef idx="0"/>
    <cs:fillRef idx="0"/>
    <cs:effectRef idx="0"/>
    <cs:fontRef idx="minor">
      <a:schemeClr val="dk1"/>
    </cs:fontRef>
    <cs:spPr>
      <a:ln w="9525">
        <a:solidFill>
          <a:schemeClr val="dk1">
            <a:lumMod val="35000"/>
            <a:lumOff val="65000"/>
          </a:schemeClr>
        </a:solidFill>
      </a:ln>
    </cs:spPr>
  </cs:hiLoLine>
  <cs:leaderLine>
    <cs:lnRef idx="0"/>
    <cs:fillRef idx="0"/>
    <cs:effectRef idx="0"/>
    <cs:fontRef idx="minor">
      <a:schemeClr val="dk1"/>
    </cs:fontRef>
    <cs:spPr>
      <a:ln w="9525">
        <a:solidFill>
          <a:schemeClr val="dk1">
            <a:lumMod val="35000"/>
            <a:lumOff val="65000"/>
          </a:schemeClr>
        </a:solidFill>
      </a:ln>
    </cs:spPr>
  </cs:leaderLine>
  <cs:legend>
    <cs:lnRef idx="0"/>
    <cs:fillRef idx="0"/>
    <cs:effectRef idx="0"/>
    <cs:fontRef idx="minor">
      <a:schemeClr val="dk1">
        <a:lumMod val="65000"/>
        <a:lumOff val="35000"/>
      </a:schemeClr>
    </cs:fontRef>
    <cs:defRPr sz="1195" kern="1200"/>
  </cs:legend>
  <cs:plotArea>
    <cs:lnRef idx="0"/>
    <cs:fillRef idx="0"/>
    <cs:effectRef idx="0"/>
    <cs:fontRef idx="minor">
      <a:schemeClr val="dk1"/>
    </cs:fontRef>
    <cs:spPr>
      <a:gradFill>
        <a:gsLst>
          <a:gs pos="100000">
            <a:schemeClr val="lt1">
              <a:lumMod val="95000"/>
            </a:schemeClr>
          </a:gs>
          <a:gs pos="0">
            <a:schemeClr val="lt1"/>
          </a:gs>
        </a:gsLst>
        <a:lin ang="5400000" scaled="0"/>
      </a:gradFill>
    </cs:spPr>
  </cs:plotArea>
  <cs:plotArea3D>
    <cs:lnRef idx="0"/>
    <cs:fillRef idx="0"/>
    <cs:effectRef idx="0"/>
    <cs:fontRef idx="minor">
      <a:schemeClr val="dk1"/>
    </cs:fontRef>
  </cs:plotArea3D>
  <cs:seriesAxis>
    <cs:lnRef idx="0"/>
    <cs:fillRef idx="0"/>
    <cs:effectRef idx="0"/>
    <cs:fontRef idx="minor">
      <a:schemeClr val="dk1">
        <a:lumMod val="65000"/>
        <a:lumOff val="35000"/>
      </a:schemeClr>
    </cs:fontRef>
    <cs:spPr>
      <a:ln w="9525" cap="flat" cmpd="sng" algn="ctr">
        <a:solidFill>
          <a:schemeClr val="dk1">
            <a:lumMod val="15000"/>
            <a:lumOff val="85000"/>
          </a:schemeClr>
        </a:solidFill>
        <a:round/>
      </a:ln>
    </cs:spPr>
    <cs:defRPr sz="1195" kern="1200"/>
  </cs:seriesAxis>
  <cs:seriesLine>
    <cs:lnRef idx="0"/>
    <cs:fillRef idx="0"/>
    <cs:effectRef idx="0"/>
    <cs:fontRef idx="minor">
      <a:schemeClr val="dk1"/>
    </cs:fontRef>
    <cs:spPr>
      <a:ln w="9525">
        <a:solidFill>
          <a:schemeClr val="dk1">
            <a:lumMod val="35000"/>
            <a:lumOff val="65000"/>
          </a:schemeClr>
        </a:solidFill>
        <a:prstDash val="dash"/>
      </a:ln>
    </cs:spPr>
  </cs:seriesLine>
  <cs:title>
    <cs:lnRef idx="0"/>
    <cs:fillRef idx="0"/>
    <cs:effectRef idx="0"/>
    <cs:fontRef idx="minor">
      <a:schemeClr val="dk1">
        <a:lumMod val="50000"/>
        <a:lumOff val="50000"/>
      </a:schemeClr>
    </cs:fontRef>
    <cs:defRPr sz="1860" kern="1200" cap="none" spc="20" baseline="0"/>
  </cs:title>
  <cs:trendline>
    <cs:lnRef idx="0">
      <cs:styleClr val="auto"/>
    </cs:lnRef>
    <cs:fillRef idx="0"/>
    <cs:effectRef idx="0"/>
    <cs:fontRef idx="minor">
      <a:schemeClr val="dk1"/>
    </cs:fontRef>
    <cs:spPr>
      <a:ln w="9525" cap="rnd">
        <a:solidFill>
          <a:schemeClr val="phClr"/>
        </a:solidFill>
      </a:ln>
    </cs:spPr>
  </cs:trendline>
  <cs:trendlineLabel>
    <cs:lnRef idx="0"/>
    <cs:fillRef idx="0"/>
    <cs:effectRef idx="0"/>
    <cs:fontRef idx="minor">
      <a:schemeClr val="dk1">
        <a:lumMod val="65000"/>
        <a:lumOff val="35000"/>
      </a:schemeClr>
    </cs:fontRef>
    <cs:defRPr sz="1195" kern="1200"/>
  </cs:trendlineLabel>
  <cs:upBar>
    <cs:lnRef idx="0"/>
    <cs:fillRef idx="0"/>
    <cs:effectRef idx="0"/>
    <cs:fontRef idx="minor">
      <a:schemeClr val="dk1"/>
    </cs:fontRef>
    <cs:spPr>
      <a:solidFill>
        <a:schemeClr val="lt1"/>
      </a:solidFill>
      <a:ln w="9525">
        <a:solidFill>
          <a:schemeClr val="dk1">
            <a:lumMod val="65000"/>
            <a:lumOff val="35000"/>
          </a:schemeClr>
        </a:solidFill>
      </a:ln>
    </cs:spPr>
  </cs:upBar>
  <cs:valueAxis>
    <cs:lnRef idx="0"/>
    <cs:fillRef idx="0"/>
    <cs:effectRef idx="0"/>
    <cs:fontRef idx="minor">
      <a:schemeClr val="dk1">
        <a:lumMod val="65000"/>
        <a:lumOff val="35000"/>
      </a:schemeClr>
    </cs:fontRef>
    <cs:defRPr sz="1195" kern="1200" spc="20" baseline="0"/>
  </cs:valueAxis>
  <cs:wall>
    <cs:lnRef idx="0"/>
    <cs:fillRef idx="0"/>
    <cs:effectRef idx="0"/>
    <cs:fontRef idx="minor">
      <a:schemeClr val="dk1"/>
    </cs:fontRef>
  </cs:wall>
</cs:chartStyle>
</file>

<file path=ppt/charts/style7.xml><?xml version="1.0" encoding="utf-8"?>
<cs:chartStyle xmlns:cs="http://schemas.microsoft.com/office/drawing/2012/chartStyle" xmlns:a="http://schemas.openxmlformats.org/drawingml/2006/main" id="212">
  <cs:axisTitle>
    <cs:lnRef idx="0"/>
    <cs:fillRef idx="0"/>
    <cs:effectRef idx="0"/>
    <cs:fontRef idx="minor">
      <a:schemeClr val="tx1">
        <a:lumMod val="65000"/>
        <a:lumOff val="35000"/>
      </a:schemeClr>
    </cs:fontRef>
    <cs:defRPr sz="1195" kern="1200" cap="all"/>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5" b="0" kern="1200" cap="none" spc="0" normalizeH="0" baseline="0"/>
  </cs:categoryAxis>
  <cs:chartArea mods="allowNoFillOverride allowNoLineOverride">
    <cs:lnRef idx="0"/>
    <cs:fillRef idx="0"/>
    <cs:effectRef idx="0"/>
    <cs:fontRef idx="minor">
      <a:schemeClr val="dk1"/>
    </cs:fontRef>
    <cs:spPr>
      <a:solidFill>
        <a:schemeClr val="bg1"/>
      </a:solidFill>
      <a:ln w="9525" cap="flat" cmpd="sng" algn="ctr">
        <a:solidFill>
          <a:schemeClr val="tx1">
            <a:lumMod val="15000"/>
            <a:lumOff val="85000"/>
          </a:schemeClr>
        </a:solidFill>
        <a:round/>
      </a:ln>
    </cs:spPr>
    <cs:defRPr sz="1195" kern="1200"/>
  </cs:chartArea>
  <cs:dataLabel>
    <cs:lnRef idx="0"/>
    <cs:fillRef idx="0"/>
    <cs:effectRef idx="0"/>
    <cs:fontRef idx="minor">
      <a:schemeClr val="tx1">
        <a:lumMod val="75000"/>
        <a:lumOff val="25000"/>
      </a:schemeClr>
    </cs:fontRef>
    <cs:defRPr sz="1195" kern="1200"/>
  </cs:dataLabel>
  <cs:dataLabelCallout>
    <cs:lnRef idx="0"/>
    <cs:fillRef idx="0"/>
    <cs:effectRef idx="0"/>
    <cs:fontRef idx="minor">
      <a:schemeClr val="dk1">
        <a:lumMod val="75000"/>
        <a:lumOff val="25000"/>
      </a:schemeClr>
    </cs:fontRef>
    <cs:spPr>
      <a:solidFill>
        <a:schemeClr val="dk1">
          <a:lumMod val="15000"/>
          <a:lumOff val="85000"/>
        </a:schemeClr>
      </a:solidFill>
    </cs:spPr>
    <cs:defRPr sz="1195"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cs:spPr>
  </cs:dataPoint>
  <cs:dataPoint3D>
    <cs:lnRef idx="0"/>
    <cs:fillRef idx="0">
      <cs:styleClr val="auto"/>
    </cs:fillRef>
    <cs:effectRef idx="0"/>
    <cs:fontRef idx="minor">
      <a:schemeClr val="dk1"/>
    </cs:fontRef>
    <cs:spPr>
      <a:solidFill>
        <a:schemeClr val="phClr"/>
      </a:solidFill>
    </cs:spPr>
  </cs:dataPoint3D>
  <cs:dataPointLine>
    <cs:lnRef idx="0">
      <cs:styleClr val="auto"/>
    </cs:lnRef>
    <cs:fillRef idx="0"/>
    <cs:effectRef idx="0"/>
    <cs:fontRef idx="minor">
      <a:schemeClr val="dk1"/>
    </cs:fontRef>
    <cs:spPr>
      <a:ln w="38100" cap="rnd">
        <a:solidFill>
          <a:schemeClr val="phClr"/>
        </a:solidFill>
        <a:round/>
      </a:ln>
    </cs:spPr>
  </cs:dataPointLine>
  <cs:dataPointMarker>
    <cs:lnRef idx="0"/>
    <cs:fillRef idx="0">
      <cs:styleClr val="auto"/>
    </cs:fillRef>
    <cs:effectRef idx="0"/>
    <cs:fontRef idx="minor">
      <a:schemeClr val="dk1"/>
    </cs:fontRef>
    <cs:spPr>
      <a:solidFill>
        <a:schemeClr val="phClr"/>
      </a:solidFill>
    </cs:spPr>
  </cs:dataPointMarker>
  <cs:dataPointMarkerLayout symbol="circle" size="8"/>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ln w="9525">
        <a:solidFill>
          <a:schemeClr val="tx1">
            <a:lumMod val="15000"/>
            <a:lumOff val="85000"/>
          </a:schemeClr>
        </a:solidFill>
      </a:ln>
    </cs:spPr>
    <cs:defRPr sz="1195" kern="1200"/>
  </cs:dataTable>
  <cs:downBar>
    <cs:lnRef idx="0"/>
    <cs:fillRef idx="0"/>
    <cs:effectRef idx="0"/>
    <cs:fontRef idx="minor">
      <a:schemeClr val="dk1"/>
    </cs:fontRef>
    <cs:spPr>
      <a:solidFill>
        <a:schemeClr val="dk1">
          <a:lumMod val="75000"/>
          <a:lumOff val="25000"/>
        </a:schemeClr>
      </a:solidFill>
      <a:ln w="9525">
        <a:solidFill>
          <a:schemeClr val="tx1">
            <a:lumMod val="50000"/>
            <a:lumOff val="50000"/>
          </a:schemeClr>
        </a:solidFill>
      </a:ln>
    </cs:spPr>
  </cs:downBar>
  <cs:dropLine>
    <cs:lnRef idx="0"/>
    <cs:fillRef idx="0"/>
    <cs:effectRef idx="0"/>
    <cs:fontRef idx="minor">
      <a:schemeClr val="dk1"/>
    </cs:fontRef>
    <cs:spPr>
      <a:ln w="9525">
        <a:solidFill>
          <a:schemeClr val="tx1">
            <a:lumMod val="50000"/>
            <a:lumOff val="50000"/>
          </a:schemeClr>
        </a:solidFill>
        <a:prstDash val="dash"/>
      </a:ln>
    </cs:spPr>
  </cs:dropLine>
  <cs:errorBar>
    <cs:lnRef idx="0"/>
    <cs:fillRef idx="0"/>
    <cs:effectRef idx="0"/>
    <cs:fontRef idx="minor">
      <a:schemeClr val="dk1"/>
    </cs:fontRef>
    <cs:spPr>
      <a:ln w="9525">
        <a:solidFill>
          <a:schemeClr val="tx1">
            <a:lumMod val="50000"/>
            <a:lumOff val="50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solidFill>
          <a:schemeClr val="tx1">
            <a:lumMod val="15000"/>
            <a:lumOff val="85000"/>
          </a:schemeClr>
        </a:solidFill>
        <a:round/>
      </a:ln>
    </cs:spPr>
  </cs:gridlineMajor>
  <cs:gridlineMinor>
    <cs:lnRef idx="0"/>
    <cs:fillRef idx="0"/>
    <cs:effectRef idx="0"/>
    <cs:fontRef idx="minor">
      <a:schemeClr val="dk1"/>
    </cs:fontRef>
    <cs:spPr>
      <a:ln w="9525" cap="flat" cmpd="sng" algn="ctr">
        <a:solidFill>
          <a:schemeClr val="tx1">
            <a:lumMod val="5000"/>
            <a:lumOff val="95000"/>
          </a:schemeClr>
        </a:solidFill>
        <a:round/>
      </a:ln>
    </cs:spPr>
  </cs:gridlineMinor>
  <cs:hiLoLine>
    <cs:lnRef idx="0"/>
    <cs:fillRef idx="0"/>
    <cs:effectRef idx="0"/>
    <cs:fontRef idx="minor">
      <a:schemeClr val="dk1"/>
    </cs:fontRef>
    <cs:spPr>
      <a:ln w="9525">
        <a:solidFill>
          <a:schemeClr val="tx1">
            <a:lumMod val="50000"/>
            <a:lumOff val="50000"/>
          </a:schemeClr>
        </a:solidFill>
        <a:prstDash val="dash"/>
      </a:ln>
    </cs:spPr>
  </cs:hiLoLine>
  <cs:leaderLine>
    <cs:lnRef idx="0"/>
    <cs:fillRef idx="0"/>
    <cs:effectRef idx="0"/>
    <cs:fontRef idx="minor">
      <a:schemeClr val="dk1"/>
    </cs:fontRef>
    <cs:spPr>
      <a:ln w="9525">
        <a:solidFill>
          <a:schemeClr val="tx1">
            <a:lumMod val="35000"/>
            <a:lumOff val="65000"/>
          </a:schemeClr>
        </a:solidFill>
      </a:ln>
    </cs:spPr>
  </cs:leaderLine>
  <cs:legend>
    <cs:lnRef idx="0"/>
    <cs:fillRef idx="0"/>
    <cs:effectRef idx="0"/>
    <cs:fontRef idx="minor">
      <a:schemeClr val="tx1">
        <a:lumMod val="65000"/>
        <a:lumOff val="35000"/>
      </a:schemeClr>
    </cs:fontRef>
    <cs:defRPr sz="1195"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5" kern="1200"/>
  </cs:seriesAxis>
  <cs:seriesLine>
    <cs:lnRef idx="0"/>
    <cs:fillRef idx="0"/>
    <cs:effectRef idx="0"/>
    <cs:fontRef idx="minor">
      <a:schemeClr val="dk1"/>
    </cs:fontRef>
    <cs:spPr>
      <a:ln w="9525">
        <a:solidFill>
          <a:schemeClr val="tx1">
            <a:lumMod val="35000"/>
            <a:lumOff val="65000"/>
          </a:schemeClr>
        </a:solidFill>
        <a:round/>
      </a:ln>
    </cs:spPr>
  </cs:seriesLine>
  <cs:title>
    <cs:lnRef idx="0"/>
    <cs:fillRef idx="0"/>
    <cs:effectRef idx="0"/>
    <cs:fontRef idx="major">
      <a:schemeClr val="tx1">
        <a:lumMod val="65000"/>
        <a:lumOff val="35000"/>
      </a:schemeClr>
    </cs:fontRef>
    <cs:defRPr sz="2200" b="0" kern="1200" cap="none" spc="0" normalizeH="0" baseline="0"/>
  </cs:title>
  <cs:trendline>
    <cs:lnRef idx="0">
      <cs:styleClr val="auto"/>
    </cs:lnRef>
    <cs:fillRef idx="0"/>
    <cs:effectRef idx="0"/>
    <cs:fontRef idx="minor">
      <a:schemeClr val="dk1"/>
    </cs:fontRef>
    <cs:spPr>
      <a:ln w="19050" cap="rnd">
        <a:solidFill>
          <a:schemeClr val="phClr"/>
        </a:solidFill>
        <a:round/>
      </a:ln>
    </cs:spPr>
  </cs:trendline>
  <cs:trendlineLabel>
    <cs:lnRef idx="0"/>
    <cs:fillRef idx="0"/>
    <cs:effectRef idx="0"/>
    <cs:fontRef idx="minor">
      <a:schemeClr val="tx1">
        <a:lumMod val="65000"/>
        <a:lumOff val="35000"/>
      </a:schemeClr>
    </cs:fontRef>
    <cs:defRPr sz="1195" kern="1200"/>
  </cs:trendlineLabel>
  <cs:upBar>
    <cs:lnRef idx="0"/>
    <cs:fillRef idx="0"/>
    <cs:effectRef idx="0"/>
    <cs:fontRef idx="minor">
      <a:schemeClr val="dk1"/>
    </cs:fontRef>
    <cs:spPr>
      <a:solidFill>
        <a:schemeClr val="lt1"/>
      </a:solidFill>
      <a:ln w="9525">
        <a:solidFill>
          <a:schemeClr val="tx1">
            <a:lumMod val="50000"/>
            <a:lumOff val="50000"/>
          </a:schemeClr>
        </a:solidFill>
      </a:ln>
    </cs:spPr>
  </cs:upBar>
  <cs:valueAxis>
    <cs:lnRef idx="0"/>
    <cs:fillRef idx="0"/>
    <cs:effectRef idx="0"/>
    <cs:fontRef idx="minor">
      <a:schemeClr val="tx1">
        <a:lumMod val="65000"/>
        <a:lumOff val="35000"/>
      </a:schemeClr>
    </cs:fontRef>
    <cs:defRPr sz="1195" kern="1200"/>
  </cs:valueAxis>
  <cs:wall>
    <cs:lnRef idx="0"/>
    <cs:fillRef idx="0"/>
    <cs:effectRef idx="0"/>
    <cs:fontRef idx="minor">
      <a:schemeClr val="dk1"/>
    </cs:fontRef>
  </cs:wall>
</cs:chartStyle>
</file>

<file path=ppt/charts/style8.xml><?xml version="1.0" encoding="utf-8"?>
<cs:chartStyle xmlns:cs="http://schemas.microsoft.com/office/drawing/2012/chartStyle" xmlns:a="http://schemas.openxmlformats.org/drawingml/2006/main" id="230">
  <cs:axisTitle>
    <cs:lnRef idx="0"/>
    <cs:fillRef idx="0"/>
    <cs:effectRef idx="0"/>
    <cs:fontRef idx="minor">
      <a:schemeClr val="dk1">
        <a:lumMod val="65000"/>
        <a:lumOff val="35000"/>
      </a:schemeClr>
    </cs:fontRef>
    <cs:defRPr sz="1195" kern="1200" cap="all"/>
  </cs:axisTitle>
  <cs:categoryAxis>
    <cs:lnRef idx="0"/>
    <cs:fillRef idx="0"/>
    <cs:effectRef idx="0"/>
    <cs:fontRef idx="minor">
      <a:schemeClr val="dk1">
        <a:lumMod val="65000"/>
        <a:lumOff val="35000"/>
      </a:schemeClr>
    </cs:fontRef>
    <cs:spPr>
      <a:ln w="9525" cap="flat" cmpd="sng" algn="ctr">
        <a:solidFill>
          <a:schemeClr val="dk1">
            <a:lumMod val="15000"/>
            <a:lumOff val="85000"/>
          </a:schemeClr>
        </a:solidFill>
        <a:round/>
      </a:ln>
    </cs:spPr>
    <cs:defRPr sz="1195" b="0" kern="1200" spc="20" baseline="0"/>
  </cs:categoryAxis>
  <cs:chartArea mods="allowNoLineOverride">
    <cs:lnRef idx="0"/>
    <cs:fillRef idx="0"/>
    <cs:effectRef idx="0"/>
    <cs:fontRef idx="minor">
      <a:schemeClr val="dk1"/>
    </cs:fontRef>
    <cs:spPr>
      <a:solidFill>
        <a:schemeClr val="lt1"/>
      </a:solidFill>
      <a:ln w="9525" cap="flat" cmpd="sng" algn="ctr">
        <a:solidFill>
          <a:schemeClr val="dk1">
            <a:lumMod val="15000"/>
            <a:lumOff val="85000"/>
          </a:schemeClr>
        </a:solidFill>
        <a:round/>
      </a:ln>
    </cs:spPr>
    <cs:defRPr sz="1195" kern="1200"/>
  </cs:chartArea>
  <cs:dataLabel>
    <cs:lnRef idx="0"/>
    <cs:fillRef idx="0"/>
    <cs:effectRef idx="0"/>
    <cs:fontRef idx="minor">
      <a:schemeClr val="dk1">
        <a:lumMod val="65000"/>
        <a:lumOff val="35000"/>
      </a:schemeClr>
    </cs:fontRef>
    <cs:defRPr sz="1195"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5" kern="1200"/>
    <cs:bodyPr rot="0" spcFirstLastPara="1" vertOverflow="clip" horzOverflow="clip" vert="horz" wrap="square" lIns="36576" tIns="18288" rIns="36576" bIns="18288" anchor="ctr" anchorCtr="1">
      <a:spAutoFit/>
    </cs:bodyPr>
  </cs:dataLabelCallout>
  <cs:dataPoint>
    <cs:lnRef idx="0">
      <cs:styleClr val="auto"/>
    </cs:lnRef>
    <cs:fillRef idx="2">
      <cs:styleClr val="auto"/>
    </cs:fillRef>
    <cs:effectRef idx="1"/>
    <cs:fontRef idx="minor">
      <a:schemeClr val="dk1"/>
    </cs:fontRef>
    <cs:spPr>
      <a:ln w="9525" cap="flat" cmpd="sng" algn="ctr">
        <a:solidFill>
          <a:schemeClr val="phClr">
            <a:shade val="95000"/>
          </a:schemeClr>
        </a:solidFill>
        <a:round/>
      </a:ln>
    </cs:spPr>
  </cs:dataPoint>
  <cs:dataPoint3D>
    <cs:lnRef idx="0">
      <cs:styleClr val="auto"/>
    </cs:lnRef>
    <cs:fillRef idx="2">
      <cs:styleClr val="auto"/>
    </cs:fillRef>
    <cs:effectRef idx="1"/>
    <cs:fontRef idx="minor">
      <a:schemeClr val="dk1"/>
    </cs:fontRef>
    <cs:spPr>
      <a:ln w="9525" cap="flat" cmpd="sng" algn="ctr">
        <a:solidFill>
          <a:schemeClr val="phClr">
            <a:shade val="95000"/>
          </a:schemeClr>
        </a:solidFill>
        <a:round/>
      </a:ln>
    </cs:spPr>
  </cs:dataPoint3D>
  <cs:dataPointLine>
    <cs:lnRef idx="0">
      <cs:styleClr val="auto"/>
    </cs:lnRef>
    <cs:fillRef idx="0"/>
    <cs:effectRef idx="0"/>
    <cs:fontRef idx="minor">
      <a:schemeClr val="dk1"/>
    </cs:fontRef>
    <cs:spPr>
      <a:ln w="22225" cap="rnd" cmpd="sng" algn="ctr">
        <a:solidFill>
          <a:schemeClr val="phClr"/>
        </a:solidFill>
        <a:round/>
      </a:ln>
    </cs:spPr>
  </cs:dataPointLine>
  <cs:dataPointMarker>
    <cs:lnRef idx="0">
      <cs:styleClr val="auto"/>
    </cs:lnRef>
    <cs:fillRef idx="0">
      <cs:styleClr val="auto"/>
    </cs:fillRef>
    <cs:effectRef idx="0"/>
    <cs:fontRef idx="minor">
      <a:schemeClr val="dk1"/>
    </cs:fontRef>
    <cs:spPr>
      <a:solidFill>
        <a:schemeClr val="phClr"/>
      </a:solidFill>
      <a:ln w="9525" cap="flat" cmpd="sng" algn="ctr">
        <a:solidFill>
          <a:schemeClr val="phClr"/>
        </a:solidFill>
        <a:round/>
      </a:ln>
    </cs:spPr>
  </cs:dataPointMarker>
  <cs:dataPointMarkerLayout symbol="circle" size="4"/>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65000"/>
        <a:lumOff val="35000"/>
      </a:schemeClr>
    </cs:fontRef>
    <cs:spPr>
      <a:ln w="9525">
        <a:solidFill>
          <a:schemeClr val="dk1">
            <a:lumMod val="15000"/>
            <a:lumOff val="85000"/>
          </a:schemeClr>
        </a:solidFill>
      </a:ln>
    </cs:spPr>
    <cs:defRPr sz="1195" kern="1200"/>
  </cs:dataTable>
  <cs:downBar>
    <cs:lnRef idx="0"/>
    <cs:fillRef idx="0"/>
    <cs:effectRef idx="0"/>
    <cs:fontRef idx="minor">
      <a:schemeClr val="dk1"/>
    </cs:fontRef>
    <cs:spPr>
      <a:solidFill>
        <a:schemeClr val="dk1">
          <a:lumMod val="75000"/>
          <a:lumOff val="25000"/>
        </a:schemeClr>
      </a:solidFill>
      <a:ln w="9525">
        <a:solidFill>
          <a:schemeClr val="dk1">
            <a:lumMod val="65000"/>
            <a:lumOff val="35000"/>
          </a:schemeClr>
        </a:solidFill>
      </a:ln>
    </cs:spPr>
  </cs:downBar>
  <cs:dropLine>
    <cs:lnRef idx="0"/>
    <cs:fillRef idx="0"/>
    <cs:effectRef idx="0"/>
    <cs:fontRef idx="minor">
      <a:schemeClr val="dk1"/>
    </cs:fontRef>
    <cs:spPr>
      <a:ln w="9525" cap="flat" cmpd="sng" algn="ctr">
        <a:solidFill>
          <a:schemeClr val="dk1">
            <a:lumMod val="35000"/>
            <a:lumOff val="65000"/>
            <a:alpha val="33000"/>
          </a:schemeClr>
        </a:solidFill>
        <a:round/>
      </a:ln>
    </cs:spPr>
  </cs:dropLine>
  <cs:errorBar>
    <cs:lnRef idx="0"/>
    <cs:fillRef idx="0"/>
    <cs:effectRef idx="0"/>
    <cs:fontRef idx="minor">
      <a:schemeClr val="dk1"/>
    </cs:fontRef>
    <cs:spPr>
      <a:ln w="9525">
        <a:solidFill>
          <a:schemeClr val="dk1">
            <a:lumMod val="65000"/>
            <a:lumOff val="35000"/>
          </a:schemeClr>
        </a:solidFill>
      </a:ln>
    </cs:spPr>
  </cs:errorBar>
  <cs:floor>
    <cs:lnRef idx="0"/>
    <cs:fillRef idx="0"/>
    <cs:effectRef idx="0"/>
    <cs:fontRef idx="minor">
      <a:schemeClr val="dk1"/>
    </cs:fontRef>
  </cs:floor>
  <cs:gridlineMajor>
    <cs:lnRef idx="0"/>
    <cs:fillRef idx="0"/>
    <cs:effectRef idx="0"/>
    <cs:fontRef idx="minor">
      <a:schemeClr val="dk1"/>
    </cs:fontRef>
    <cs:spPr>
      <a:ln>
        <a:solidFill>
          <a:schemeClr val="dk1">
            <a:lumMod val="15000"/>
            <a:lumOff val="85000"/>
          </a:schemeClr>
        </a:solidFill>
      </a:ln>
    </cs:spPr>
  </cs:gridlineMajor>
  <cs:gridlineMinor>
    <cs:lnRef idx="0"/>
    <cs:fillRef idx="0"/>
    <cs:effectRef idx="0"/>
    <cs:fontRef idx="minor">
      <a:schemeClr val="dk1"/>
    </cs:fontRef>
    <cs:spPr>
      <a:ln>
        <a:solidFill>
          <a:schemeClr val="dk1">
            <a:lumMod val="5000"/>
            <a:lumOff val="95000"/>
          </a:schemeClr>
        </a:solidFill>
      </a:ln>
    </cs:spPr>
  </cs:gridlineMinor>
  <cs:hiLoLine>
    <cs:lnRef idx="0"/>
    <cs:fillRef idx="0"/>
    <cs:effectRef idx="0"/>
    <cs:fontRef idx="minor">
      <a:schemeClr val="dk1"/>
    </cs:fontRef>
    <cs:spPr>
      <a:ln w="9525">
        <a:solidFill>
          <a:schemeClr val="dk1">
            <a:lumMod val="35000"/>
            <a:lumOff val="65000"/>
          </a:schemeClr>
        </a:solidFill>
      </a:ln>
    </cs:spPr>
  </cs:hiLoLine>
  <cs:leaderLine>
    <cs:lnRef idx="0"/>
    <cs:fillRef idx="0"/>
    <cs:effectRef idx="0"/>
    <cs:fontRef idx="minor">
      <a:schemeClr val="dk1"/>
    </cs:fontRef>
    <cs:spPr>
      <a:ln w="9525">
        <a:solidFill>
          <a:schemeClr val="dk1">
            <a:lumMod val="35000"/>
            <a:lumOff val="65000"/>
          </a:schemeClr>
        </a:solidFill>
      </a:ln>
    </cs:spPr>
  </cs:leaderLine>
  <cs:legend>
    <cs:lnRef idx="0"/>
    <cs:fillRef idx="0"/>
    <cs:effectRef idx="0"/>
    <cs:fontRef idx="minor">
      <a:schemeClr val="dk1">
        <a:lumMod val="65000"/>
        <a:lumOff val="35000"/>
      </a:schemeClr>
    </cs:fontRef>
    <cs:defRPr sz="1195" kern="1200"/>
  </cs:legend>
  <cs:plotArea>
    <cs:lnRef idx="0"/>
    <cs:fillRef idx="0"/>
    <cs:effectRef idx="0"/>
    <cs:fontRef idx="minor">
      <a:schemeClr val="dk1"/>
    </cs:fontRef>
    <cs:spPr>
      <a:gradFill>
        <a:gsLst>
          <a:gs pos="100000">
            <a:schemeClr val="lt1">
              <a:lumMod val="95000"/>
            </a:schemeClr>
          </a:gs>
          <a:gs pos="0">
            <a:schemeClr val="lt1"/>
          </a:gs>
        </a:gsLst>
        <a:lin ang="5400000" scaled="0"/>
      </a:gradFill>
    </cs:spPr>
  </cs:plotArea>
  <cs:plotArea3D>
    <cs:lnRef idx="0"/>
    <cs:fillRef idx="0"/>
    <cs:effectRef idx="0"/>
    <cs:fontRef idx="minor">
      <a:schemeClr val="dk1"/>
    </cs:fontRef>
  </cs:plotArea3D>
  <cs:seriesAxis>
    <cs:lnRef idx="0"/>
    <cs:fillRef idx="0"/>
    <cs:effectRef idx="0"/>
    <cs:fontRef idx="minor">
      <a:schemeClr val="dk1">
        <a:lumMod val="65000"/>
        <a:lumOff val="35000"/>
      </a:schemeClr>
    </cs:fontRef>
    <cs:spPr>
      <a:ln w="9525" cap="flat" cmpd="sng" algn="ctr">
        <a:solidFill>
          <a:schemeClr val="dk1">
            <a:lumMod val="15000"/>
            <a:lumOff val="85000"/>
          </a:schemeClr>
        </a:solidFill>
        <a:round/>
      </a:ln>
    </cs:spPr>
    <cs:defRPr sz="1195" kern="1200"/>
  </cs:seriesAxis>
  <cs:seriesLine>
    <cs:lnRef idx="0"/>
    <cs:fillRef idx="0"/>
    <cs:effectRef idx="0"/>
    <cs:fontRef idx="minor">
      <a:schemeClr val="dk1"/>
    </cs:fontRef>
    <cs:spPr>
      <a:ln w="9525">
        <a:solidFill>
          <a:schemeClr val="dk1">
            <a:lumMod val="35000"/>
            <a:lumOff val="65000"/>
          </a:schemeClr>
        </a:solidFill>
        <a:prstDash val="dash"/>
      </a:ln>
    </cs:spPr>
  </cs:seriesLine>
  <cs:title>
    <cs:lnRef idx="0"/>
    <cs:fillRef idx="0"/>
    <cs:effectRef idx="0"/>
    <cs:fontRef idx="minor">
      <a:schemeClr val="dk1">
        <a:lumMod val="50000"/>
        <a:lumOff val="50000"/>
      </a:schemeClr>
    </cs:fontRef>
    <cs:defRPr sz="1860" kern="1200" cap="none" spc="20" baseline="0"/>
  </cs:title>
  <cs:trendline>
    <cs:lnRef idx="0">
      <cs:styleClr val="auto"/>
    </cs:lnRef>
    <cs:fillRef idx="0"/>
    <cs:effectRef idx="0"/>
    <cs:fontRef idx="minor">
      <a:schemeClr val="dk1"/>
    </cs:fontRef>
    <cs:spPr>
      <a:ln w="9525" cap="rnd">
        <a:solidFill>
          <a:schemeClr val="phClr"/>
        </a:solidFill>
      </a:ln>
    </cs:spPr>
  </cs:trendline>
  <cs:trendlineLabel>
    <cs:lnRef idx="0"/>
    <cs:fillRef idx="0"/>
    <cs:effectRef idx="0"/>
    <cs:fontRef idx="minor">
      <a:schemeClr val="dk1">
        <a:lumMod val="65000"/>
        <a:lumOff val="35000"/>
      </a:schemeClr>
    </cs:fontRef>
    <cs:defRPr sz="1195" kern="1200"/>
  </cs:trendlineLabel>
  <cs:upBar>
    <cs:lnRef idx="0"/>
    <cs:fillRef idx="0"/>
    <cs:effectRef idx="0"/>
    <cs:fontRef idx="minor">
      <a:schemeClr val="dk1"/>
    </cs:fontRef>
    <cs:spPr>
      <a:solidFill>
        <a:schemeClr val="lt1"/>
      </a:solidFill>
      <a:ln w="9525">
        <a:solidFill>
          <a:schemeClr val="dk1">
            <a:lumMod val="65000"/>
            <a:lumOff val="35000"/>
          </a:schemeClr>
        </a:solidFill>
      </a:ln>
    </cs:spPr>
  </cs:upBar>
  <cs:valueAxis>
    <cs:lnRef idx="0"/>
    <cs:fillRef idx="0"/>
    <cs:effectRef idx="0"/>
    <cs:fontRef idx="minor">
      <a:schemeClr val="dk1">
        <a:lumMod val="65000"/>
        <a:lumOff val="35000"/>
      </a:schemeClr>
    </cs:fontRef>
    <cs:defRPr sz="1195" kern="1200" spc="20" baseline="0"/>
  </cs:valueAxis>
  <cs:wall>
    <cs:lnRef idx="0"/>
    <cs:fillRef idx="0"/>
    <cs:effectRef idx="0"/>
    <cs:fontRef idx="minor">
      <a:schemeClr val="dk1"/>
    </cs:fontRef>
  </cs:wall>
</cs:chartStyle>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sp>
        <p:nvSpPr>
          <p:cNvPr id="10" name="Rectangle 9"/>
          <p:cNvSpPr/>
          <p:nvPr/>
        </p:nvSpPr>
        <p:spPr>
          <a:xfrm>
            <a:off x="0" y="0"/>
            <a:ext cx="12192000" cy="4572001"/>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5"/>
          <p:cNvSpPr/>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457200" y="4960137"/>
            <a:ext cx="7772400" cy="1463040"/>
          </a:xfrm>
        </p:spPr>
        <p:txBody>
          <a:bodyPr anchor="ctr">
            <a:normAutofit/>
          </a:bodyPr>
          <a:lstStyle>
            <a:lvl1pPr algn="r">
              <a:defRPr sz="5000" spc="200" baseline="0"/>
            </a:lvl1pPr>
          </a:lstStyle>
          <a:p>
            <a:r>
              <a:rPr lang="es-ES"/>
              <a:t>Haga clic para modificar el estilo de título del patrón</a:t>
            </a:r>
            <a:endParaRPr lang="en-US" dirty="0"/>
          </a:p>
        </p:txBody>
      </p:sp>
      <p:sp>
        <p:nvSpPr>
          <p:cNvPr id="3" name="Subtitle 2"/>
          <p:cNvSpPr>
            <a:spLocks noGrp="1"/>
          </p:cNvSpPr>
          <p:nvPr>
            <p:ph type="subTitle" idx="1" hasCustomPrompt="1"/>
          </p:nvPr>
        </p:nvSpPr>
        <p:spPr>
          <a:xfrm>
            <a:off x="8610600" y="4960137"/>
            <a:ext cx="3200400" cy="1463040"/>
          </a:xfrm>
        </p:spPr>
        <p:txBody>
          <a:bodyPr lIns="91440" rIns="91440" anchor="ctr">
            <a:normAutofit/>
          </a:bodyPr>
          <a:lstStyle>
            <a:lvl1pPr marL="0" indent="0" algn="l">
              <a:lnSpc>
                <a:spcPct val="100000"/>
              </a:lnSpc>
              <a:spcBef>
                <a:spcPts val="0"/>
              </a:spcBef>
              <a:buNone/>
              <a:defRPr sz="1800">
                <a:solidFill>
                  <a:schemeClr val="tx1">
                    <a:lumMod val="95000"/>
                    <a:lumOff val="5000"/>
                  </a:schemeClr>
                </a:solidFill>
              </a:defRPr>
            </a:lvl1pPr>
            <a:lvl2pPr marL="457200" indent="0" algn="ctr">
              <a:buNone/>
              <a:defRPr sz="1800"/>
            </a:lvl2pPr>
            <a:lvl3pPr marL="914400" indent="0" algn="ctr">
              <a:buNone/>
              <a:defRPr sz="1800"/>
            </a:lvl3pPr>
            <a:lvl4pPr marL="1371600" indent="0" algn="ctr">
              <a:buNone/>
              <a:defRPr sz="1800"/>
            </a:lvl4pPr>
            <a:lvl5pPr marL="1828800" indent="0" algn="ctr">
              <a:buNone/>
              <a:defRPr sz="1800"/>
            </a:lvl5pPr>
            <a:lvl6pPr marL="2286000" indent="0" algn="ctr">
              <a:buNone/>
              <a:defRPr sz="1800"/>
            </a:lvl6pPr>
            <a:lvl7pPr marL="2743200" indent="0" algn="ctr">
              <a:buNone/>
              <a:defRPr sz="1800"/>
            </a:lvl7pPr>
            <a:lvl8pPr marL="3200400" indent="0" algn="ctr">
              <a:buNone/>
              <a:defRPr sz="1800"/>
            </a:lvl8pPr>
            <a:lvl9pPr marL="3657600" indent="0" algn="ctr">
              <a:buNone/>
              <a:defRPr sz="1800"/>
            </a:lvl9pPr>
          </a:lstStyle>
          <a:p>
            <a:r>
              <a:rPr lang="es-ES"/>
              <a:t>Haga clic para modificar el estilo de subtítulo del patrón</a:t>
            </a:r>
            <a:endParaRPr lang="en-US" dirty="0"/>
          </a:p>
        </p:txBody>
      </p:sp>
      <p:sp>
        <p:nvSpPr>
          <p:cNvPr id="4" name="Date Placeholder 3"/>
          <p:cNvSpPr>
            <a:spLocks noGrp="1"/>
          </p:cNvSpPr>
          <p:nvPr>
            <p:ph type="dt" sz="half" idx="10"/>
          </p:nvPr>
        </p:nvSpPr>
        <p:spPr/>
        <p:txBody>
          <a:bodyPr/>
          <a:lstStyle>
            <a:lvl1pPr algn="l">
              <a:defRPr/>
            </a:lvl1pPr>
          </a:lstStyle>
          <a:p>
            <a:fld id="{0CDF6822-583A-4FFD-A77D-E0E100D4B8C4}" type="datetimeFigureOut">
              <a:rPr lang="es-ES" smtClean="0"/>
              <a:t>06/10/2025</a:t>
            </a:fld>
            <a:endParaRPr lang="es-ES" dirty="0"/>
          </a:p>
        </p:txBody>
      </p:sp>
      <p:sp>
        <p:nvSpPr>
          <p:cNvPr id="5" name="Footer Placeholder 4"/>
          <p:cNvSpPr>
            <a:spLocks noGrp="1"/>
          </p:cNvSpPr>
          <p:nvPr>
            <p:ph type="ftr" sz="quarter" idx="11"/>
          </p:nvPr>
        </p:nvSpPr>
        <p:spPr/>
        <p:txBody>
          <a:bodyPr/>
          <a:lstStyle/>
          <a:p>
            <a:endParaRPr lang="es-ES" dirty="0"/>
          </a:p>
        </p:txBody>
      </p:sp>
      <p:sp>
        <p:nvSpPr>
          <p:cNvPr id="6" name="Slide Number Placeholder 5"/>
          <p:cNvSpPr>
            <a:spLocks noGrp="1"/>
          </p:cNvSpPr>
          <p:nvPr>
            <p:ph type="sldNum" sz="quarter" idx="12"/>
          </p:nvPr>
        </p:nvSpPr>
        <p:spPr/>
        <p:txBody>
          <a:bodyPr/>
          <a:lstStyle/>
          <a:p>
            <a:fld id="{065BD663-F028-4588-BDA9-0859260D94ED}" type="slidenum">
              <a:rPr lang="es-ES" smtClean="0"/>
              <a:t>‹Nº›</a:t>
            </a:fld>
            <a:endParaRPr lang="es-ES" dirty="0"/>
          </a:p>
        </p:txBody>
      </p:sp>
      <p:cxnSp>
        <p:nvCxnSpPr>
          <p:cNvPr id="8" name="Straight Connector 7"/>
          <p:cNvCxnSpPr/>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Vertical Text Placeholder 2"/>
          <p:cNvSpPr>
            <a:spLocks noGrp="1"/>
          </p:cNvSpPr>
          <p:nvPr>
            <p:ph type="body" orient="vert" idx="1" hasCustomPrompt="1"/>
          </p:nvPr>
        </p:nvSpPr>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0CDF6822-583A-4FFD-A77D-E0E100D4B8C4}" type="datetimeFigureOut">
              <a:rPr lang="es-ES" smtClean="0"/>
              <a:t>06/10/2025</a:t>
            </a:fld>
            <a:endParaRPr lang="es-ES" dirty="0"/>
          </a:p>
        </p:txBody>
      </p:sp>
      <p:sp>
        <p:nvSpPr>
          <p:cNvPr id="5" name="Footer Placeholder 4"/>
          <p:cNvSpPr>
            <a:spLocks noGrp="1"/>
          </p:cNvSpPr>
          <p:nvPr>
            <p:ph type="ftr" sz="quarter" idx="11"/>
          </p:nvPr>
        </p:nvSpPr>
        <p:spPr/>
        <p:txBody>
          <a:bodyPr/>
          <a:lstStyle/>
          <a:p>
            <a:endParaRPr lang="es-ES" dirty="0"/>
          </a:p>
        </p:txBody>
      </p:sp>
      <p:sp>
        <p:nvSpPr>
          <p:cNvPr id="6" name="Slide Number Placeholder 5"/>
          <p:cNvSpPr>
            <a:spLocks noGrp="1"/>
          </p:cNvSpPr>
          <p:nvPr>
            <p:ph type="sldNum" sz="quarter" idx="12"/>
          </p:nvPr>
        </p:nvSpPr>
        <p:spPr/>
        <p:txBody>
          <a:bodyPr/>
          <a:lstStyle/>
          <a:p>
            <a:fld id="{065BD663-F028-4588-BDA9-0859260D94ED}" type="slidenum">
              <a:rPr lang="es-ES" smtClean="0"/>
              <a:t>‹Nº›</a:t>
            </a:fld>
            <a:endParaRPr lang="es-E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762000"/>
            <a:ext cx="2628900" cy="5410200"/>
          </a:xfrm>
        </p:spPr>
        <p:txBody>
          <a:bodyPr vert="eaVert" lIns="45720" tIns="91440" rIns="45720" bIns="91440"/>
          <a:lstStyle/>
          <a:p>
            <a:r>
              <a:rPr lang="es-ES"/>
              <a:t>Haga clic para modificar el estilo de título del patrón</a:t>
            </a:r>
            <a:endParaRPr lang="en-US" dirty="0"/>
          </a:p>
        </p:txBody>
      </p:sp>
      <p:sp>
        <p:nvSpPr>
          <p:cNvPr id="3" name="Vertical Text Placeholder 2"/>
          <p:cNvSpPr>
            <a:spLocks noGrp="1"/>
          </p:cNvSpPr>
          <p:nvPr>
            <p:ph type="body" orient="vert" idx="1" hasCustomPrompt="1"/>
          </p:nvPr>
        </p:nvSpPr>
        <p:spPr>
          <a:xfrm>
            <a:off x="990601" y="762000"/>
            <a:ext cx="7581900" cy="5410200"/>
          </a:xfrm>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0CDF6822-583A-4FFD-A77D-E0E100D4B8C4}" type="datetimeFigureOut">
              <a:rPr lang="es-ES" smtClean="0"/>
              <a:t>06/10/2025</a:t>
            </a:fld>
            <a:endParaRPr lang="es-ES" dirty="0"/>
          </a:p>
        </p:txBody>
      </p:sp>
      <p:sp>
        <p:nvSpPr>
          <p:cNvPr id="5" name="Footer Placeholder 4"/>
          <p:cNvSpPr>
            <a:spLocks noGrp="1"/>
          </p:cNvSpPr>
          <p:nvPr>
            <p:ph type="ftr" sz="quarter" idx="11"/>
          </p:nvPr>
        </p:nvSpPr>
        <p:spPr/>
        <p:txBody>
          <a:bodyPr/>
          <a:lstStyle/>
          <a:p>
            <a:endParaRPr lang="es-ES" dirty="0"/>
          </a:p>
        </p:txBody>
      </p:sp>
      <p:sp>
        <p:nvSpPr>
          <p:cNvPr id="6" name="Slide Number Placeholder 5"/>
          <p:cNvSpPr>
            <a:spLocks noGrp="1"/>
          </p:cNvSpPr>
          <p:nvPr>
            <p:ph type="sldNum" sz="quarter" idx="12"/>
          </p:nvPr>
        </p:nvSpPr>
        <p:spPr/>
        <p:txBody>
          <a:bodyPr/>
          <a:lstStyle/>
          <a:p>
            <a:fld id="{065BD663-F028-4588-BDA9-0859260D94ED}" type="slidenum">
              <a:rPr lang="es-ES" smtClean="0"/>
              <a:t>‹Nº›</a:t>
            </a:fld>
            <a:endParaRPr lang="es-ES" dirty="0"/>
          </a:p>
        </p:txBody>
      </p:sp>
      <p:cxnSp>
        <p:nvCxnSpPr>
          <p:cNvPr id="7" name="Straight Connector 6"/>
          <p:cNvCxnSpPr/>
          <p:nvPr/>
        </p:nvCxnSpPr>
        <p:spPr>
          <a:xfrm rot="5400000" flipV="1">
            <a:off x="10058400" y="59263"/>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idx="1" hasCustomPrompt="1"/>
          </p:nvPr>
        </p:nvSpPr>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0CDF6822-583A-4FFD-A77D-E0E100D4B8C4}" type="datetimeFigureOut">
              <a:rPr lang="es-ES" smtClean="0"/>
              <a:t>06/10/2025</a:t>
            </a:fld>
            <a:endParaRPr lang="es-ES" dirty="0"/>
          </a:p>
        </p:txBody>
      </p:sp>
      <p:sp>
        <p:nvSpPr>
          <p:cNvPr id="5" name="Footer Placeholder 4"/>
          <p:cNvSpPr>
            <a:spLocks noGrp="1"/>
          </p:cNvSpPr>
          <p:nvPr>
            <p:ph type="ftr" sz="quarter" idx="11"/>
          </p:nvPr>
        </p:nvSpPr>
        <p:spPr/>
        <p:txBody>
          <a:bodyPr/>
          <a:lstStyle/>
          <a:p>
            <a:endParaRPr lang="es-ES" dirty="0"/>
          </a:p>
        </p:txBody>
      </p:sp>
      <p:sp>
        <p:nvSpPr>
          <p:cNvPr id="6" name="Slide Number Placeholder 5"/>
          <p:cNvSpPr>
            <a:spLocks noGrp="1"/>
          </p:cNvSpPr>
          <p:nvPr>
            <p:ph type="sldNum" sz="quarter" idx="12"/>
          </p:nvPr>
        </p:nvSpPr>
        <p:spPr/>
        <p:txBody>
          <a:bodyPr/>
          <a:lstStyle/>
          <a:p>
            <a:fld id="{065BD663-F028-4588-BDA9-0859260D94ED}" type="slidenum">
              <a:rPr lang="es-ES" smtClean="0"/>
              <a:t>‹Nº›</a:t>
            </a:fld>
            <a:endParaRPr lang="es-E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Encabezado de sección">
    <p:spTree>
      <p:nvGrpSpPr>
        <p:cNvPr id="1" name=""/>
        <p:cNvGrpSpPr/>
        <p:nvPr/>
      </p:nvGrpSpPr>
      <p:grpSpPr>
        <a:xfrm>
          <a:off x="0" y="0"/>
          <a:ext cx="0" cy="0"/>
          <a:chOff x="0" y="0"/>
          <a:chExt cx="0" cy="0"/>
        </a:xfrm>
      </p:grpSpPr>
      <p:sp>
        <p:nvSpPr>
          <p:cNvPr id="9" name="Rectangle 8"/>
          <p:cNvSpPr/>
          <p:nvPr/>
        </p:nvSpPr>
        <p:spPr>
          <a:xfrm>
            <a:off x="0" y="0"/>
            <a:ext cx="12192000" cy="4572001"/>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5"/>
          <p:cNvSpPr/>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4960137"/>
            <a:ext cx="7772400" cy="1463040"/>
          </a:xfrm>
        </p:spPr>
        <p:txBody>
          <a:bodyPr anchor="ctr">
            <a:normAutofit/>
          </a:bodyPr>
          <a:lstStyle>
            <a:lvl1pPr algn="r">
              <a:defRPr sz="5000" b="0" spc="200" baseline="0"/>
            </a:lvl1pPr>
          </a:lstStyle>
          <a:p>
            <a:r>
              <a:rPr lang="es-ES"/>
              <a:t>Haga clic para modificar el estilo de título del patrón</a:t>
            </a:r>
            <a:endParaRPr lang="en-US" dirty="0"/>
          </a:p>
        </p:txBody>
      </p:sp>
      <p:sp>
        <p:nvSpPr>
          <p:cNvPr id="3" name="Text Placeholder 2"/>
          <p:cNvSpPr>
            <a:spLocks noGrp="1"/>
          </p:cNvSpPr>
          <p:nvPr>
            <p:ph type="body" idx="1" hasCustomPrompt="1"/>
          </p:nvPr>
        </p:nvSpPr>
        <p:spPr>
          <a:xfrm>
            <a:off x="8610600" y="4960137"/>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el estilo de texto del patrón</a:t>
            </a:r>
          </a:p>
        </p:txBody>
      </p:sp>
      <p:sp>
        <p:nvSpPr>
          <p:cNvPr id="4" name="Date Placeholder 3"/>
          <p:cNvSpPr>
            <a:spLocks noGrp="1"/>
          </p:cNvSpPr>
          <p:nvPr>
            <p:ph type="dt" sz="half" idx="10"/>
          </p:nvPr>
        </p:nvSpPr>
        <p:spPr/>
        <p:txBody>
          <a:bodyPr/>
          <a:lstStyle/>
          <a:p>
            <a:fld id="{0CDF6822-583A-4FFD-A77D-E0E100D4B8C4}" type="datetimeFigureOut">
              <a:rPr lang="es-ES" smtClean="0"/>
              <a:t>06/10/2025</a:t>
            </a:fld>
            <a:endParaRPr lang="es-ES" dirty="0"/>
          </a:p>
        </p:txBody>
      </p:sp>
      <p:sp>
        <p:nvSpPr>
          <p:cNvPr id="5" name="Footer Placeholder 4"/>
          <p:cNvSpPr>
            <a:spLocks noGrp="1"/>
          </p:cNvSpPr>
          <p:nvPr>
            <p:ph type="ftr" sz="quarter" idx="11"/>
          </p:nvPr>
        </p:nvSpPr>
        <p:spPr/>
        <p:txBody>
          <a:bodyPr/>
          <a:lstStyle/>
          <a:p>
            <a:endParaRPr lang="es-ES" dirty="0"/>
          </a:p>
        </p:txBody>
      </p:sp>
      <p:sp>
        <p:nvSpPr>
          <p:cNvPr id="6" name="Slide Number Placeholder 5"/>
          <p:cNvSpPr>
            <a:spLocks noGrp="1"/>
          </p:cNvSpPr>
          <p:nvPr>
            <p:ph type="sldNum" sz="quarter" idx="12"/>
          </p:nvPr>
        </p:nvSpPr>
        <p:spPr/>
        <p:txBody>
          <a:bodyPr/>
          <a:lstStyle/>
          <a:p>
            <a:fld id="{065BD663-F028-4588-BDA9-0859260D94ED}" type="slidenum">
              <a:rPr lang="es-ES" smtClean="0"/>
              <a:t>‹Nº›</a:t>
            </a:fld>
            <a:endParaRPr lang="es-ES" dirty="0"/>
          </a:p>
        </p:txBody>
      </p:sp>
      <p:cxnSp>
        <p:nvCxnSpPr>
          <p:cNvPr id="8" name="Straight Connector 7"/>
          <p:cNvCxnSpPr/>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a:xfrm>
            <a:off x="1024128" y="585216"/>
            <a:ext cx="9720072" cy="1499616"/>
          </a:xfrm>
        </p:spPr>
        <p:txBody>
          <a:bodyPr/>
          <a:lstStyle/>
          <a:p>
            <a:r>
              <a:rPr lang="es-ES"/>
              <a:t>Haga clic para modificar el estilo de título del patrón</a:t>
            </a:r>
            <a:endParaRPr lang="en-US" dirty="0"/>
          </a:p>
        </p:txBody>
      </p:sp>
      <p:sp>
        <p:nvSpPr>
          <p:cNvPr id="3" name="Content Placeholder 2"/>
          <p:cNvSpPr>
            <a:spLocks noGrp="1"/>
          </p:cNvSpPr>
          <p:nvPr>
            <p:ph sz="half" idx="1" hasCustomPrompt="1"/>
          </p:nvPr>
        </p:nvSpPr>
        <p:spPr>
          <a:xfrm>
            <a:off x="1024127" y="2286000"/>
            <a:ext cx="4754880" cy="4023360"/>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Content Placeholder 3"/>
          <p:cNvSpPr>
            <a:spLocks noGrp="1"/>
          </p:cNvSpPr>
          <p:nvPr>
            <p:ph sz="half" idx="2" hasCustomPrompt="1"/>
          </p:nvPr>
        </p:nvSpPr>
        <p:spPr>
          <a:xfrm>
            <a:off x="5989320" y="2286000"/>
            <a:ext cx="4754880" cy="4023360"/>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Date Placeholder 4"/>
          <p:cNvSpPr>
            <a:spLocks noGrp="1"/>
          </p:cNvSpPr>
          <p:nvPr>
            <p:ph type="dt" sz="half" idx="10"/>
          </p:nvPr>
        </p:nvSpPr>
        <p:spPr/>
        <p:txBody>
          <a:bodyPr/>
          <a:lstStyle/>
          <a:p>
            <a:fld id="{0CDF6822-583A-4FFD-A77D-E0E100D4B8C4}" type="datetimeFigureOut">
              <a:rPr lang="es-ES" smtClean="0"/>
              <a:t>06/10/2025</a:t>
            </a:fld>
            <a:endParaRPr lang="es-ES" dirty="0"/>
          </a:p>
        </p:txBody>
      </p:sp>
      <p:sp>
        <p:nvSpPr>
          <p:cNvPr id="6" name="Footer Placeholder 5"/>
          <p:cNvSpPr>
            <a:spLocks noGrp="1"/>
          </p:cNvSpPr>
          <p:nvPr>
            <p:ph type="ftr" sz="quarter" idx="11"/>
          </p:nvPr>
        </p:nvSpPr>
        <p:spPr/>
        <p:txBody>
          <a:bodyPr/>
          <a:lstStyle/>
          <a:p>
            <a:endParaRPr lang="es-ES" dirty="0"/>
          </a:p>
        </p:txBody>
      </p:sp>
      <p:sp>
        <p:nvSpPr>
          <p:cNvPr id="7" name="Slide Number Placeholder 6"/>
          <p:cNvSpPr>
            <a:spLocks noGrp="1"/>
          </p:cNvSpPr>
          <p:nvPr>
            <p:ph type="sldNum" sz="quarter" idx="12"/>
          </p:nvPr>
        </p:nvSpPr>
        <p:spPr/>
        <p:txBody>
          <a:bodyPr/>
          <a:lstStyle/>
          <a:p>
            <a:fld id="{065BD663-F028-4588-BDA9-0859260D94ED}" type="slidenum">
              <a:rPr lang="es-ES" smtClean="0"/>
              <a:t>‹Nº›</a:t>
            </a:fld>
            <a:endParaRPr lang="es-E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s-ES"/>
              <a:t>Haga clic para modificar el estilo de título del patrón</a:t>
            </a:r>
            <a:endParaRPr lang="en-US" dirty="0"/>
          </a:p>
        </p:txBody>
      </p:sp>
      <p:sp>
        <p:nvSpPr>
          <p:cNvPr id="3" name="Text Placeholder 2"/>
          <p:cNvSpPr>
            <a:spLocks noGrp="1"/>
          </p:cNvSpPr>
          <p:nvPr>
            <p:ph type="body" idx="1" hasCustomPrompt="1"/>
          </p:nvPr>
        </p:nvSpPr>
        <p:spPr>
          <a:xfrm>
            <a:off x="1024128" y="2179636"/>
            <a:ext cx="4754880" cy="822960"/>
          </a:xfrm>
        </p:spPr>
        <p:txBody>
          <a:bodyPr lIns="137160" rIns="137160" anchor="ctr">
            <a:normAutofit/>
          </a:bodyPr>
          <a:lstStyle>
            <a:lvl1pPr marL="0" indent="0">
              <a:spcBef>
                <a:spcPts val="0"/>
              </a:spcBef>
              <a:spcAft>
                <a:spcPts val="0"/>
              </a:spcAft>
              <a:buNone/>
              <a:defRPr sz="2300" b="0" cap="none" baseline="0">
                <a:solidFill>
                  <a:schemeClr val="accent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4" name="Content Placeholder 3"/>
          <p:cNvSpPr>
            <a:spLocks noGrp="1"/>
          </p:cNvSpPr>
          <p:nvPr>
            <p:ph sz="half" idx="2" hasCustomPrompt="1"/>
          </p:nvPr>
        </p:nvSpPr>
        <p:spPr>
          <a:xfrm>
            <a:off x="1024128" y="2967788"/>
            <a:ext cx="4754880" cy="3341572"/>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Text Placeholder 4"/>
          <p:cNvSpPr>
            <a:spLocks noGrp="1"/>
          </p:cNvSpPr>
          <p:nvPr>
            <p:ph type="body" sz="quarter" idx="3" hasCustomPrompt="1"/>
          </p:nvPr>
        </p:nvSpPr>
        <p:spPr>
          <a:xfrm>
            <a:off x="5990888" y="2179636"/>
            <a:ext cx="4754880" cy="822960"/>
          </a:xfrm>
        </p:spPr>
        <p:txBody>
          <a:bodyPr lIns="137160" rIns="137160" anchor="ctr">
            <a:normAutofit/>
          </a:bodyPr>
          <a:lstStyle>
            <a:lvl1pPr marL="0" indent="0">
              <a:spcBef>
                <a:spcPts val="0"/>
              </a:spcBef>
              <a:spcAft>
                <a:spcPts val="0"/>
              </a:spcAft>
              <a:buNone/>
              <a:defRPr lang="en-US" sz="2300" b="0" kern="1200" cap="none" baseline="0" dirty="0">
                <a:solidFill>
                  <a:schemeClr val="accen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90000"/>
              </a:lnSpc>
              <a:spcBef>
                <a:spcPts val="1800"/>
              </a:spcBef>
              <a:buNone/>
            </a:pPr>
            <a:r>
              <a:rPr lang="es-ES"/>
              <a:t>Haga clic para modificar el estilo de texto del patrón</a:t>
            </a:r>
          </a:p>
        </p:txBody>
      </p:sp>
      <p:sp>
        <p:nvSpPr>
          <p:cNvPr id="6" name="Content Placeholder 5"/>
          <p:cNvSpPr>
            <a:spLocks noGrp="1"/>
          </p:cNvSpPr>
          <p:nvPr>
            <p:ph sz="quarter" idx="4" hasCustomPrompt="1"/>
          </p:nvPr>
        </p:nvSpPr>
        <p:spPr>
          <a:xfrm>
            <a:off x="5990888" y="2967788"/>
            <a:ext cx="4754880" cy="3341572"/>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6"/>
          <p:cNvSpPr>
            <a:spLocks noGrp="1"/>
          </p:cNvSpPr>
          <p:nvPr>
            <p:ph type="dt" sz="half" idx="10"/>
          </p:nvPr>
        </p:nvSpPr>
        <p:spPr/>
        <p:txBody>
          <a:bodyPr/>
          <a:lstStyle/>
          <a:p>
            <a:fld id="{0CDF6822-583A-4FFD-A77D-E0E100D4B8C4}" type="datetimeFigureOut">
              <a:rPr lang="es-ES" smtClean="0"/>
              <a:t>06/10/2025</a:t>
            </a:fld>
            <a:endParaRPr lang="es-ES" dirty="0"/>
          </a:p>
        </p:txBody>
      </p:sp>
      <p:sp>
        <p:nvSpPr>
          <p:cNvPr id="8" name="Footer Placeholder 7"/>
          <p:cNvSpPr>
            <a:spLocks noGrp="1"/>
          </p:cNvSpPr>
          <p:nvPr>
            <p:ph type="ftr" sz="quarter" idx="11"/>
          </p:nvPr>
        </p:nvSpPr>
        <p:spPr/>
        <p:txBody>
          <a:bodyPr/>
          <a:lstStyle/>
          <a:p>
            <a:endParaRPr lang="es-ES" dirty="0"/>
          </a:p>
        </p:txBody>
      </p:sp>
      <p:sp>
        <p:nvSpPr>
          <p:cNvPr id="9" name="Slide Number Placeholder 8"/>
          <p:cNvSpPr>
            <a:spLocks noGrp="1"/>
          </p:cNvSpPr>
          <p:nvPr>
            <p:ph type="sldNum" sz="quarter" idx="12"/>
          </p:nvPr>
        </p:nvSpPr>
        <p:spPr/>
        <p:txBody>
          <a:bodyPr/>
          <a:lstStyle/>
          <a:p>
            <a:fld id="{065BD663-F028-4588-BDA9-0859260D94ED}" type="slidenum">
              <a:rPr lang="es-ES" smtClean="0"/>
              <a:t>‹Nº›</a:t>
            </a:fld>
            <a:endParaRPr lang="es-E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Date Placeholder 2"/>
          <p:cNvSpPr>
            <a:spLocks noGrp="1"/>
          </p:cNvSpPr>
          <p:nvPr>
            <p:ph type="dt" sz="half" idx="10"/>
          </p:nvPr>
        </p:nvSpPr>
        <p:spPr/>
        <p:txBody>
          <a:bodyPr/>
          <a:lstStyle/>
          <a:p>
            <a:fld id="{0CDF6822-583A-4FFD-A77D-E0E100D4B8C4}" type="datetimeFigureOut">
              <a:rPr lang="es-ES" smtClean="0"/>
              <a:t>06/10/2025</a:t>
            </a:fld>
            <a:endParaRPr lang="es-ES" dirty="0"/>
          </a:p>
        </p:txBody>
      </p:sp>
      <p:sp>
        <p:nvSpPr>
          <p:cNvPr id="4" name="Footer Placeholder 3"/>
          <p:cNvSpPr>
            <a:spLocks noGrp="1"/>
          </p:cNvSpPr>
          <p:nvPr>
            <p:ph type="ftr" sz="quarter" idx="11"/>
          </p:nvPr>
        </p:nvSpPr>
        <p:spPr/>
        <p:txBody>
          <a:bodyPr/>
          <a:lstStyle/>
          <a:p>
            <a:endParaRPr lang="es-ES" dirty="0"/>
          </a:p>
        </p:txBody>
      </p:sp>
      <p:sp>
        <p:nvSpPr>
          <p:cNvPr id="5" name="Slide Number Placeholder 4"/>
          <p:cNvSpPr>
            <a:spLocks noGrp="1"/>
          </p:cNvSpPr>
          <p:nvPr>
            <p:ph type="sldNum" sz="quarter" idx="12"/>
          </p:nvPr>
        </p:nvSpPr>
        <p:spPr/>
        <p:txBody>
          <a:bodyPr/>
          <a:lstStyle/>
          <a:p>
            <a:fld id="{065BD663-F028-4588-BDA9-0859260D94ED}" type="slidenum">
              <a:rPr lang="es-ES" smtClean="0"/>
              <a:t>‹Nº›</a:t>
            </a:fld>
            <a:endParaRPr lang="es-E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CDF6822-583A-4FFD-A77D-E0E100D4B8C4}" type="datetimeFigureOut">
              <a:rPr lang="es-ES" smtClean="0"/>
              <a:t>06/10/2025</a:t>
            </a:fld>
            <a:endParaRPr lang="es-ES" dirty="0"/>
          </a:p>
        </p:txBody>
      </p:sp>
      <p:sp>
        <p:nvSpPr>
          <p:cNvPr id="3" name="Footer Placeholder 2"/>
          <p:cNvSpPr>
            <a:spLocks noGrp="1"/>
          </p:cNvSpPr>
          <p:nvPr>
            <p:ph type="ftr" sz="quarter" idx="11"/>
          </p:nvPr>
        </p:nvSpPr>
        <p:spPr/>
        <p:txBody>
          <a:bodyPr/>
          <a:lstStyle/>
          <a:p>
            <a:endParaRPr lang="es-ES" dirty="0"/>
          </a:p>
        </p:txBody>
      </p:sp>
      <p:sp>
        <p:nvSpPr>
          <p:cNvPr id="4" name="Slide Number Placeholder 3"/>
          <p:cNvSpPr>
            <a:spLocks noGrp="1"/>
          </p:cNvSpPr>
          <p:nvPr>
            <p:ph type="sldNum" sz="quarter" idx="12"/>
          </p:nvPr>
        </p:nvSpPr>
        <p:spPr/>
        <p:txBody>
          <a:bodyPr/>
          <a:lstStyle/>
          <a:p>
            <a:fld id="{065BD663-F028-4588-BDA9-0859260D94ED}" type="slidenum">
              <a:rPr lang="es-ES" smtClean="0"/>
              <a:t>‹Nº›</a:t>
            </a:fld>
            <a:endParaRPr lang="es-E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8" name="Title 7"/>
          <p:cNvSpPr>
            <a:spLocks noGrp="1"/>
          </p:cNvSpPr>
          <p:nvPr>
            <p:ph type="title"/>
          </p:nvPr>
        </p:nvSpPr>
        <p:spPr>
          <a:xfrm>
            <a:off x="1024128" y="471509"/>
            <a:ext cx="4389120" cy="1737360"/>
          </a:xfrm>
        </p:spPr>
        <p:txBody>
          <a:bodyPr>
            <a:noAutofit/>
          </a:bodyPr>
          <a:lstStyle>
            <a:lvl1pPr>
              <a:lnSpc>
                <a:spcPct val="80000"/>
              </a:lnSpc>
              <a:defRPr sz="4000"/>
            </a:lvl1pPr>
          </a:lstStyle>
          <a:p>
            <a:r>
              <a:rPr lang="es-ES"/>
              <a:t>Haga clic para modificar el estilo de título del patrón</a:t>
            </a:r>
            <a:endParaRPr lang="en-US" dirty="0"/>
          </a:p>
        </p:txBody>
      </p:sp>
      <p:sp>
        <p:nvSpPr>
          <p:cNvPr id="3" name="Content Placeholder 2"/>
          <p:cNvSpPr>
            <a:spLocks noGrp="1"/>
          </p:cNvSpPr>
          <p:nvPr>
            <p:ph idx="1" hasCustomPrompt="1"/>
          </p:nvPr>
        </p:nvSpPr>
        <p:spPr>
          <a:xfrm>
            <a:off x="5715000" y="822960"/>
            <a:ext cx="5678424" cy="5184648"/>
          </a:xfrm>
        </p:spPr>
        <p:txBody>
          <a:bodyPr/>
          <a:lstStyle>
            <a:lvl1pPr>
              <a:defRPr sz="2400"/>
            </a:lvl1pPr>
            <a:lvl2pPr>
              <a:defRPr sz="2000"/>
            </a:lvl2pPr>
            <a:lvl3pPr>
              <a:defRPr sz="1600"/>
            </a:lvl3pPr>
            <a:lvl4pPr>
              <a:defRPr sz="1600"/>
            </a:lvl4pPr>
            <a:lvl5pPr>
              <a:defRPr sz="1600"/>
            </a:lvl5pPr>
            <a:lvl6pPr>
              <a:defRPr sz="1600"/>
            </a:lvl6pPr>
            <a:lvl7pPr>
              <a:defRPr sz="1600"/>
            </a:lvl7pPr>
            <a:lvl8pPr>
              <a:defRPr sz="1600"/>
            </a:lvl8pPr>
            <a:lvl9pPr>
              <a:defRPr sz="16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Text Placeholder 3"/>
          <p:cNvSpPr>
            <a:spLocks noGrp="1"/>
          </p:cNvSpPr>
          <p:nvPr>
            <p:ph type="body" sz="half" idx="2" hasCustomPrompt="1"/>
          </p:nvPr>
        </p:nvSpPr>
        <p:spPr>
          <a:xfrm>
            <a:off x="1024128" y="2257506"/>
            <a:ext cx="4389120" cy="3762294"/>
          </a:xfrm>
        </p:spPr>
        <p:txBody>
          <a:bodyPr lIns="91440" rIns="91440">
            <a:normAutofit/>
          </a:bodyPr>
          <a:lstStyle>
            <a:lvl1pPr marL="0" indent="0">
              <a:lnSpc>
                <a:spcPct val="108000"/>
              </a:lnSpc>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Date Placeholder 4"/>
          <p:cNvSpPr>
            <a:spLocks noGrp="1"/>
          </p:cNvSpPr>
          <p:nvPr>
            <p:ph type="dt" sz="half" idx="10"/>
          </p:nvPr>
        </p:nvSpPr>
        <p:spPr/>
        <p:txBody>
          <a:bodyPr/>
          <a:lstStyle/>
          <a:p>
            <a:fld id="{0CDF6822-583A-4FFD-A77D-E0E100D4B8C4}" type="datetimeFigureOut">
              <a:rPr lang="es-ES" smtClean="0"/>
              <a:t>06/10/2025</a:t>
            </a:fld>
            <a:endParaRPr lang="es-ES" dirty="0"/>
          </a:p>
        </p:txBody>
      </p:sp>
      <p:sp>
        <p:nvSpPr>
          <p:cNvPr id="6" name="Footer Placeholder 5"/>
          <p:cNvSpPr>
            <a:spLocks noGrp="1"/>
          </p:cNvSpPr>
          <p:nvPr>
            <p:ph type="ftr" sz="quarter" idx="11"/>
          </p:nvPr>
        </p:nvSpPr>
        <p:spPr/>
        <p:txBody>
          <a:bodyPr/>
          <a:lstStyle/>
          <a:p>
            <a:endParaRPr lang="es-ES" dirty="0"/>
          </a:p>
        </p:txBody>
      </p:sp>
      <p:sp>
        <p:nvSpPr>
          <p:cNvPr id="7" name="Slide Number Placeholder 6"/>
          <p:cNvSpPr>
            <a:spLocks noGrp="1"/>
          </p:cNvSpPr>
          <p:nvPr>
            <p:ph type="sldNum" sz="quarter" idx="12"/>
          </p:nvPr>
        </p:nvSpPr>
        <p:spPr/>
        <p:txBody>
          <a:bodyPr/>
          <a:lstStyle/>
          <a:p>
            <a:fld id="{065BD663-F028-4588-BDA9-0859260D94ED}" type="slidenum">
              <a:rPr lang="es-ES" smtClean="0"/>
              <a:t>‹Nº›</a:t>
            </a:fld>
            <a:endParaRPr lang="es-E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457200" y="4960138"/>
            <a:ext cx="7772400" cy="1463040"/>
          </a:xfrm>
        </p:spPr>
        <p:txBody>
          <a:bodyPr anchor="ctr">
            <a:normAutofit/>
          </a:bodyPr>
          <a:lstStyle>
            <a:lvl1pPr algn="r">
              <a:defRPr sz="5000" spc="200" baseline="0"/>
            </a:lvl1pPr>
          </a:lstStyle>
          <a:p>
            <a:r>
              <a:rPr lang="es-ES"/>
              <a:t>Haga clic para modificar el estilo de título del patrón</a:t>
            </a:r>
            <a:endParaRPr lang="en-US" dirty="0"/>
          </a:p>
        </p:txBody>
      </p:sp>
      <p:sp>
        <p:nvSpPr>
          <p:cNvPr id="3" name="Picture Placeholder 2"/>
          <p:cNvSpPr>
            <a:spLocks noGrp="1" noChangeAspect="1"/>
          </p:cNvSpPr>
          <p:nvPr>
            <p:ph type="pic" idx="1"/>
          </p:nvPr>
        </p:nvSpPr>
        <p:spPr>
          <a:xfrm>
            <a:off x="0" y="-1"/>
            <a:ext cx="12188952" cy="4572000"/>
          </a:xfrm>
          <a:solidFill>
            <a:schemeClr val="accent1">
              <a:lumMod val="60000"/>
              <a:lumOff val="40000"/>
            </a:schemeClr>
          </a:solidFill>
        </p:spPr>
        <p:txBody>
          <a:bodyPr lIns="457200" tIns="365760" rIns="45720" bIns="4572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dirty="0"/>
              <a:t>Haga clic en el icono para agregar una imagen</a:t>
            </a:r>
            <a:endParaRPr lang="en-US" dirty="0"/>
          </a:p>
        </p:txBody>
      </p:sp>
      <p:sp>
        <p:nvSpPr>
          <p:cNvPr id="4" name="Text Placeholder 3"/>
          <p:cNvSpPr>
            <a:spLocks noGrp="1"/>
          </p:cNvSpPr>
          <p:nvPr>
            <p:ph type="body" sz="half" idx="2" hasCustomPrompt="1"/>
          </p:nvPr>
        </p:nvSpPr>
        <p:spPr>
          <a:xfrm>
            <a:off x="8610600" y="4960138"/>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el estilo de texto del patrón</a:t>
            </a:r>
          </a:p>
        </p:txBody>
      </p:sp>
      <p:sp>
        <p:nvSpPr>
          <p:cNvPr id="5" name="Date Placeholder 4"/>
          <p:cNvSpPr>
            <a:spLocks noGrp="1"/>
          </p:cNvSpPr>
          <p:nvPr>
            <p:ph type="dt" sz="half" idx="10"/>
          </p:nvPr>
        </p:nvSpPr>
        <p:spPr/>
        <p:txBody>
          <a:bodyPr/>
          <a:lstStyle/>
          <a:p>
            <a:fld id="{0CDF6822-583A-4FFD-A77D-E0E100D4B8C4}" type="datetimeFigureOut">
              <a:rPr lang="es-ES" smtClean="0"/>
              <a:t>06/10/2025</a:t>
            </a:fld>
            <a:endParaRPr lang="es-ES" dirty="0"/>
          </a:p>
        </p:txBody>
      </p:sp>
      <p:sp>
        <p:nvSpPr>
          <p:cNvPr id="6" name="Footer Placeholder 5"/>
          <p:cNvSpPr>
            <a:spLocks noGrp="1"/>
          </p:cNvSpPr>
          <p:nvPr>
            <p:ph type="ftr" sz="quarter" idx="11"/>
          </p:nvPr>
        </p:nvSpPr>
        <p:spPr/>
        <p:txBody>
          <a:bodyPr/>
          <a:lstStyle/>
          <a:p>
            <a:endParaRPr lang="es-ES" dirty="0"/>
          </a:p>
        </p:txBody>
      </p:sp>
      <p:sp>
        <p:nvSpPr>
          <p:cNvPr id="7" name="Slide Number Placeholder 6"/>
          <p:cNvSpPr>
            <a:spLocks noGrp="1"/>
          </p:cNvSpPr>
          <p:nvPr>
            <p:ph type="sldNum" sz="quarter" idx="12"/>
          </p:nvPr>
        </p:nvSpPr>
        <p:spPr/>
        <p:txBody>
          <a:bodyPr/>
          <a:lstStyle/>
          <a:p>
            <a:fld id="{065BD663-F028-4588-BDA9-0859260D94ED}" type="slidenum">
              <a:rPr lang="es-ES" smtClean="0"/>
              <a:t>‹Nº›</a:t>
            </a:fld>
            <a:endParaRPr lang="es-ES" dirty="0"/>
          </a:p>
        </p:txBody>
      </p:sp>
      <p:cxnSp>
        <p:nvCxnSpPr>
          <p:cNvPr id="8" name="Straight Connector 7"/>
          <p:cNvCxnSpPr/>
          <p:nvPr/>
        </p:nvCxnSpPr>
        <p:spPr>
          <a:xfrm flipV="1">
            <a:off x="8386843" y="5264106"/>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24128" y="585216"/>
            <a:ext cx="9720072" cy="1499616"/>
          </a:xfrm>
          <a:prstGeom prst="rect">
            <a:avLst/>
          </a:prstGeom>
        </p:spPr>
        <p:txBody>
          <a:bodyPr vert="horz" lIns="91440" tIns="45720" rIns="91440" bIns="45720" rtlCol="0" anchor="ctr">
            <a:normAutofit/>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1024128" y="2286000"/>
            <a:ext cx="9720073" cy="4023360"/>
          </a:xfrm>
          <a:prstGeom prst="rect">
            <a:avLst/>
          </a:prstGeom>
        </p:spPr>
        <p:txBody>
          <a:bodyPr vert="horz" lIns="45720" tIns="45720" rIns="45720" bIns="45720" rtlCol="0">
            <a:normAutofit/>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2"/>
          </p:nvPr>
        </p:nvSpPr>
        <p:spPr>
          <a:xfrm>
            <a:off x="1024129" y="6470704"/>
            <a:ext cx="2154143"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0CDF6822-583A-4FFD-A77D-E0E100D4B8C4}" type="datetimeFigureOut">
              <a:rPr lang="es-ES" smtClean="0"/>
              <a:t>06/10/2025</a:t>
            </a:fld>
            <a:endParaRPr lang="es-ES" dirty="0"/>
          </a:p>
        </p:txBody>
      </p:sp>
      <p:sp>
        <p:nvSpPr>
          <p:cNvPr id="5" name="Footer Placeholder 4"/>
          <p:cNvSpPr>
            <a:spLocks noGrp="1"/>
          </p:cNvSpPr>
          <p:nvPr>
            <p:ph type="ftr" sz="quarter" idx="3"/>
          </p:nvPr>
        </p:nvSpPr>
        <p:spPr>
          <a:xfrm>
            <a:off x="4842932" y="6470704"/>
            <a:ext cx="5901459" cy="274320"/>
          </a:xfrm>
          <a:prstGeom prst="rect">
            <a:avLst/>
          </a:prstGeom>
        </p:spPr>
        <p:txBody>
          <a:bodyPr vert="horz" lIns="91440" tIns="45720" rIns="91440" bIns="45720" rtlCol="0" anchor="ctr"/>
          <a:lstStyle>
            <a:lvl1pPr algn="r">
              <a:defRPr sz="1000" cap="all" baseline="0">
                <a:solidFill>
                  <a:schemeClr val="tx1">
                    <a:lumMod val="95000"/>
                    <a:lumOff val="5000"/>
                  </a:schemeClr>
                </a:solidFill>
                <a:latin typeface="+mj-lt"/>
              </a:defRPr>
            </a:lvl1pPr>
          </a:lstStyle>
          <a:p>
            <a:endParaRPr lang="es-ES" dirty="0"/>
          </a:p>
        </p:txBody>
      </p:sp>
      <p:sp>
        <p:nvSpPr>
          <p:cNvPr id="6" name="Slide Number Placeholder 5"/>
          <p:cNvSpPr>
            <a:spLocks noGrp="1"/>
          </p:cNvSpPr>
          <p:nvPr>
            <p:ph type="sldNum" sz="quarter" idx="4"/>
          </p:nvPr>
        </p:nvSpPr>
        <p:spPr>
          <a:xfrm>
            <a:off x="10837333" y="6470704"/>
            <a:ext cx="973667"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065BD663-F028-4588-BDA9-0859260D94ED}" type="slidenum">
              <a:rPr lang="es-ES" smtClean="0"/>
              <a:t>‹Nº›</a:t>
            </a:fld>
            <a:endParaRPr lang="es-ES" dirty="0"/>
          </a:p>
        </p:txBody>
      </p:sp>
      <p:cxnSp>
        <p:nvCxnSpPr>
          <p:cNvPr id="7" name="Straight Connector 6"/>
          <p:cNvCxnSpPr/>
          <p:nvPr/>
        </p:nvCxnSpPr>
        <p:spPr>
          <a:xfrm flipV="1">
            <a:off x="762000" y="826324"/>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80000"/>
        </a:lnSpc>
        <a:spcBef>
          <a:spcPct val="0"/>
        </a:spcBef>
        <a:buNone/>
        <a:defRPr sz="5000" kern="1200" cap="all" spc="100" baseline="0">
          <a:solidFill>
            <a:schemeClr val="tx1">
              <a:lumMod val="95000"/>
              <a:lumOff val="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Tw Cen MT" panose="020B0602020104020603" pitchFamily="34" charset="0"/>
        <a:buChar char=" "/>
        <a:defRPr sz="2200" kern="1200">
          <a:solidFill>
            <a:schemeClr val="tx1"/>
          </a:solidFill>
          <a:latin typeface="+mn-lt"/>
          <a:ea typeface="+mn-ea"/>
          <a:cs typeface="+mn-cs"/>
        </a:defRPr>
      </a:lvl1pPr>
      <a:lvl2pPr marL="265430" indent="-137160" algn="l" defTabSz="914400" rtl="0" eaLnBrk="1" latinLnBrk="0" hangingPunct="1">
        <a:lnSpc>
          <a:spcPct val="90000"/>
        </a:lnSpc>
        <a:spcBef>
          <a:spcPts val="200"/>
        </a:spcBef>
        <a:spcAft>
          <a:spcPts val="400"/>
        </a:spcAft>
        <a:buClr>
          <a:schemeClr val="accent1"/>
        </a:buClr>
        <a:buFont typeface="Wingdings 3" panose="05040102010807070707" pitchFamily="18" charset="2"/>
        <a:buChar char=""/>
        <a:defRPr sz="1800" kern="1200">
          <a:solidFill>
            <a:schemeClr val="tx1"/>
          </a:solidFill>
          <a:latin typeface="+mn-lt"/>
          <a:ea typeface="+mn-ea"/>
          <a:cs typeface="+mn-cs"/>
        </a:defRPr>
      </a:lvl2pPr>
      <a:lvl3pPr marL="448310" indent="-137160" algn="l" defTabSz="914400" rtl="0" eaLnBrk="1" latinLnBrk="0" hangingPunct="1">
        <a:lnSpc>
          <a:spcPct val="90000"/>
        </a:lnSpc>
        <a:spcBef>
          <a:spcPts val="200"/>
        </a:spcBef>
        <a:spcAft>
          <a:spcPts val="400"/>
        </a:spcAft>
        <a:buClr>
          <a:schemeClr val="accent1"/>
        </a:buClr>
        <a:buFont typeface="Wingdings 3" panose="05040102010807070707" pitchFamily="18" charset="2"/>
        <a:buChar char=""/>
        <a:defRPr sz="1400" kern="1200">
          <a:solidFill>
            <a:schemeClr val="tx1"/>
          </a:solidFill>
          <a:latin typeface="+mn-lt"/>
          <a:ea typeface="+mn-ea"/>
          <a:cs typeface="+mn-cs"/>
        </a:defRPr>
      </a:lvl3pPr>
      <a:lvl4pPr marL="594360" indent="-137160" algn="l" defTabSz="914400" rtl="0" eaLnBrk="1" latinLnBrk="0" hangingPunct="1">
        <a:lnSpc>
          <a:spcPct val="90000"/>
        </a:lnSpc>
        <a:spcBef>
          <a:spcPts val="200"/>
        </a:spcBef>
        <a:spcAft>
          <a:spcPts val="400"/>
        </a:spcAft>
        <a:buClr>
          <a:schemeClr val="accent1"/>
        </a:buClr>
        <a:buFont typeface="Wingdings 3" panose="05040102010807070707" pitchFamily="18" charset="2"/>
        <a:buChar char=""/>
        <a:defRPr sz="1400" kern="1200">
          <a:solidFill>
            <a:schemeClr val="tx1"/>
          </a:solidFill>
          <a:latin typeface="+mn-lt"/>
          <a:ea typeface="+mn-ea"/>
          <a:cs typeface="+mn-cs"/>
        </a:defRPr>
      </a:lvl4pPr>
      <a:lvl5pPr marL="777240" indent="-137160" algn="l" defTabSz="914400" rtl="0" eaLnBrk="1" latinLnBrk="0" hangingPunct="1">
        <a:lnSpc>
          <a:spcPct val="90000"/>
        </a:lnSpc>
        <a:spcBef>
          <a:spcPts val="200"/>
        </a:spcBef>
        <a:spcAft>
          <a:spcPts val="400"/>
        </a:spcAft>
        <a:buClr>
          <a:schemeClr val="accent1"/>
        </a:buClr>
        <a:buFont typeface="Wingdings 3" panose="05040102010807070707" pitchFamily="18" charset="2"/>
        <a:buChar char=""/>
        <a:defRPr sz="14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1"/>
        </a:buClr>
        <a:buFont typeface="Wingdings 3" panose="05040102010807070707" pitchFamily="18" charset="2"/>
        <a:buChar char=""/>
        <a:defRPr sz="1400" kern="1200">
          <a:solidFill>
            <a:schemeClr val="tx1"/>
          </a:solidFill>
          <a:latin typeface="+mn-lt"/>
          <a:ea typeface="+mn-ea"/>
          <a:cs typeface="+mn-cs"/>
        </a:defRPr>
      </a:lvl6pPr>
      <a:lvl7pPr marL="1060450" indent="-137160" algn="l" defTabSz="914400" rtl="0" eaLnBrk="1" latinLnBrk="0" hangingPunct="1">
        <a:lnSpc>
          <a:spcPct val="90000"/>
        </a:lnSpc>
        <a:spcBef>
          <a:spcPts val="200"/>
        </a:spcBef>
        <a:spcAft>
          <a:spcPts val="400"/>
        </a:spcAft>
        <a:buClr>
          <a:schemeClr val="accent1"/>
        </a:buClr>
        <a:buFont typeface="Wingdings 3" panose="05040102010807070707" pitchFamily="18" charset="2"/>
        <a:buChar char=""/>
        <a:defRPr sz="1400" kern="1200">
          <a:solidFill>
            <a:schemeClr val="tx1"/>
          </a:solidFill>
          <a:latin typeface="+mn-lt"/>
          <a:ea typeface="+mn-ea"/>
          <a:cs typeface="+mn-cs"/>
        </a:defRPr>
      </a:lvl7pPr>
      <a:lvl8pPr marL="1216025" indent="-137160" algn="l" defTabSz="914400" rtl="0" eaLnBrk="1" latinLnBrk="0" hangingPunct="1">
        <a:lnSpc>
          <a:spcPct val="90000"/>
        </a:lnSpc>
        <a:spcBef>
          <a:spcPts val="200"/>
        </a:spcBef>
        <a:spcAft>
          <a:spcPts val="400"/>
        </a:spcAft>
        <a:buClr>
          <a:schemeClr val="accent1"/>
        </a:buClr>
        <a:buFont typeface="Wingdings 3" panose="05040102010807070707" pitchFamily="18" charset="2"/>
        <a:buChar char=""/>
        <a:defRPr sz="1400" kern="1200">
          <a:solidFill>
            <a:schemeClr val="tx1"/>
          </a:solidFill>
          <a:latin typeface="+mn-lt"/>
          <a:ea typeface="+mn-ea"/>
          <a:cs typeface="+mn-cs"/>
        </a:defRPr>
      </a:lvl8pPr>
      <a:lvl9pPr marL="1362710" indent="-137160" algn="l" defTabSz="914400" rtl="0" eaLnBrk="1" latinLnBrk="0" hangingPunct="1">
        <a:lnSpc>
          <a:spcPct val="90000"/>
        </a:lnSpc>
        <a:spcBef>
          <a:spcPts val="200"/>
        </a:spcBef>
        <a:spcAft>
          <a:spcPts val="400"/>
        </a:spcAft>
        <a:buClr>
          <a:schemeClr val="accent1"/>
        </a:buClr>
        <a:buFont typeface="Wingdings 3" panose="05040102010807070707" pitchFamily="18"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chart" Target="../charts/chart1.xml"/><Relationship Id="rId1" Type="http://schemas.openxmlformats.org/officeDocument/2006/relationships/slideLayout" Target="../slideLayouts/slideLayout7.xml"/><Relationship Id="rId5" Type="http://schemas.openxmlformats.org/officeDocument/2006/relationships/image" Target="../media/image3.svg"/><Relationship Id="rId4" Type="http://schemas.openxmlformats.org/officeDocument/2006/relationships/image" Target="../media/image2.png"/></Relationships>
</file>

<file path=ppt/slides/_rels/slide4.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chart" Target="../charts/chart3.xml"/><Relationship Id="rId1" Type="http://schemas.openxmlformats.org/officeDocument/2006/relationships/slideLayout" Target="../slideLayouts/slideLayout7.xml"/><Relationship Id="rId5" Type="http://schemas.openxmlformats.org/officeDocument/2006/relationships/image" Target="../media/image3.svg"/><Relationship Id="rId4" Type="http://schemas.openxmlformats.org/officeDocument/2006/relationships/image" Target="../media/image2.png"/></Relationships>
</file>

<file path=ppt/slides/_rels/slide5.xml.rels><?xml version="1.0" encoding="UTF-8" standalone="yes"?>
<Relationships xmlns="http://schemas.openxmlformats.org/package/2006/relationships"><Relationship Id="rId3" Type="http://schemas.openxmlformats.org/officeDocument/2006/relationships/chart" Target="../charts/chart6.xml"/><Relationship Id="rId2" Type="http://schemas.openxmlformats.org/officeDocument/2006/relationships/chart" Target="../charts/chart5.xml"/><Relationship Id="rId1" Type="http://schemas.openxmlformats.org/officeDocument/2006/relationships/slideLayout" Target="../slideLayouts/slideLayout7.xml"/><Relationship Id="rId5" Type="http://schemas.openxmlformats.org/officeDocument/2006/relationships/image" Target="../media/image3.svg"/><Relationship Id="rId4" Type="http://schemas.openxmlformats.org/officeDocument/2006/relationships/image" Target="../media/image2.png"/></Relationships>
</file>

<file path=ppt/slides/_rels/slide6.xml.rels><?xml version="1.0" encoding="UTF-8" standalone="yes"?>
<Relationships xmlns="http://schemas.openxmlformats.org/package/2006/relationships"><Relationship Id="rId3" Type="http://schemas.openxmlformats.org/officeDocument/2006/relationships/chart" Target="../charts/chart8.xml"/><Relationship Id="rId2" Type="http://schemas.openxmlformats.org/officeDocument/2006/relationships/chart" Target="../charts/chart7.xml"/><Relationship Id="rId1" Type="http://schemas.openxmlformats.org/officeDocument/2006/relationships/slideLayout" Target="../slideLayouts/slideLayout7.xml"/><Relationship Id="rId5" Type="http://schemas.openxmlformats.org/officeDocument/2006/relationships/image" Target="../media/image3.svg"/><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 name="Rectángulo 52"/>
          <p:cNvSpPr/>
          <p:nvPr/>
        </p:nvSpPr>
        <p:spPr>
          <a:xfrm>
            <a:off x="-9087" y="5354672"/>
            <a:ext cx="4638817" cy="1049345"/>
          </a:xfrm>
          <a:prstGeom prst="rect">
            <a:avLst/>
          </a:prstGeom>
          <a:solidFill>
            <a:srgbClr val="002060"/>
          </a:solidFill>
          <a:ln>
            <a:no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lnSpc>
                <a:spcPts val="2065"/>
              </a:lnSpc>
            </a:pPr>
            <a:r>
              <a:rPr lang="en-US" sz="1600" b="1" spc="-13" dirty="0">
                <a:solidFill>
                  <a:schemeClr val="bg1"/>
                </a:solidFill>
                <a:latin typeface="Arial" panose="020B0604020202020204" pitchFamily="34" charset="0"/>
                <a:cs typeface="Arial" panose="020B0604020202020204" pitchFamily="34" charset="0"/>
              </a:rPr>
              <a:t>C</a:t>
            </a:r>
            <a:r>
              <a:rPr lang="en-US" sz="1600" b="1" spc="-13" dirty="0" smtClean="0">
                <a:solidFill>
                  <a:schemeClr val="bg1"/>
                </a:solidFill>
                <a:latin typeface="Arial" panose="020B0604020202020204" pitchFamily="34" charset="0"/>
                <a:cs typeface="Arial" panose="020B0604020202020204" pitchFamily="34" charset="0"/>
              </a:rPr>
              <a:t>entro </a:t>
            </a:r>
            <a:r>
              <a:rPr lang="en-US" sz="1600" b="1" spc="-13" dirty="0">
                <a:solidFill>
                  <a:schemeClr val="bg1"/>
                </a:solidFill>
                <a:latin typeface="Arial" panose="020B0604020202020204" pitchFamily="34" charset="0"/>
                <a:cs typeface="Arial" panose="020B0604020202020204" pitchFamily="34" charset="0"/>
              </a:rPr>
              <a:t>Municipal de Prevención Bienestar </a:t>
            </a:r>
          </a:p>
        </p:txBody>
      </p:sp>
      <p:sp>
        <p:nvSpPr>
          <p:cNvPr id="7" name="AutoShape 7"/>
          <p:cNvSpPr/>
          <p:nvPr/>
        </p:nvSpPr>
        <p:spPr>
          <a:xfrm>
            <a:off x="-33357" y="1587500"/>
            <a:ext cx="5147916" cy="0"/>
          </a:xfrm>
          <a:prstGeom prst="line">
            <a:avLst/>
          </a:prstGeom>
          <a:ln w="114300" cap="flat">
            <a:solidFill>
              <a:srgbClr val="002060"/>
            </a:solidFill>
            <a:prstDash val="solid"/>
            <a:headEnd type="none" w="sm" len="sm"/>
            <a:tailEnd type="none" w="sm" len="sm"/>
          </a:ln>
        </p:spPr>
      </p:sp>
      <p:sp>
        <p:nvSpPr>
          <p:cNvPr id="8" name="AutoShape 8"/>
          <p:cNvSpPr/>
          <p:nvPr/>
        </p:nvSpPr>
        <p:spPr>
          <a:xfrm rot="3599999">
            <a:off x="3556597" y="4213203"/>
            <a:ext cx="6107896" cy="0"/>
          </a:xfrm>
          <a:prstGeom prst="line">
            <a:avLst/>
          </a:prstGeom>
          <a:ln w="114300" cap="flat">
            <a:solidFill>
              <a:srgbClr val="002060"/>
            </a:solidFill>
            <a:prstDash val="solid"/>
            <a:headEnd type="none" w="sm" len="sm"/>
            <a:tailEnd type="none" w="sm" len="sm"/>
          </a:ln>
        </p:spPr>
      </p:sp>
      <p:sp>
        <p:nvSpPr>
          <p:cNvPr id="9" name="AutoShape 9"/>
          <p:cNvSpPr/>
          <p:nvPr/>
        </p:nvSpPr>
        <p:spPr>
          <a:xfrm rot="-3600000">
            <a:off x="6097032" y="3320738"/>
            <a:ext cx="8124963" cy="0"/>
          </a:xfrm>
          <a:prstGeom prst="line">
            <a:avLst/>
          </a:prstGeom>
          <a:ln w="114300" cap="flat">
            <a:solidFill>
              <a:srgbClr val="002060"/>
            </a:solidFill>
            <a:prstDash val="solid"/>
            <a:headEnd type="none" w="sm" len="sm"/>
            <a:tailEnd type="none" w="sm" len="sm"/>
          </a:ln>
        </p:spPr>
      </p:sp>
      <p:grpSp>
        <p:nvGrpSpPr>
          <p:cNvPr id="3" name="Grupo 2"/>
          <p:cNvGrpSpPr/>
          <p:nvPr/>
        </p:nvGrpSpPr>
        <p:grpSpPr>
          <a:xfrm>
            <a:off x="9891889" y="4525363"/>
            <a:ext cx="2331862" cy="2862285"/>
            <a:chOff x="9891889" y="4525363"/>
            <a:chExt cx="2331862" cy="2862285"/>
          </a:xfrm>
        </p:grpSpPr>
        <p:grpSp>
          <p:nvGrpSpPr>
            <p:cNvPr id="10" name="Group 10"/>
            <p:cNvGrpSpPr/>
            <p:nvPr/>
          </p:nvGrpSpPr>
          <p:grpSpPr>
            <a:xfrm>
              <a:off x="11228718" y="6044497"/>
              <a:ext cx="995033" cy="870653"/>
              <a:chOff x="0" y="0"/>
              <a:chExt cx="812800" cy="711200"/>
            </a:xfrm>
          </p:grpSpPr>
          <p:sp>
            <p:nvSpPr>
              <p:cNvPr id="11" name="Freeform 11"/>
              <p:cNvSpPr/>
              <p:nvPr/>
            </p:nvSpPr>
            <p:spPr>
              <a:xfrm>
                <a:off x="0" y="0"/>
                <a:ext cx="812800" cy="711200"/>
              </a:xfrm>
              <a:custGeom>
                <a:avLst/>
                <a:gdLst/>
                <a:ahLst/>
                <a:cxnLst/>
                <a:rect l="l" t="t" r="r" b="b"/>
                <a:pathLst>
                  <a:path w="812800" h="711200">
                    <a:moveTo>
                      <a:pt x="406400" y="0"/>
                    </a:moveTo>
                    <a:lnTo>
                      <a:pt x="812800" y="711200"/>
                    </a:lnTo>
                    <a:lnTo>
                      <a:pt x="0" y="711200"/>
                    </a:lnTo>
                    <a:lnTo>
                      <a:pt x="406400" y="0"/>
                    </a:lnTo>
                    <a:close/>
                  </a:path>
                </a:pathLst>
              </a:custGeom>
              <a:solidFill>
                <a:srgbClr val="002060"/>
              </a:solidFill>
            </p:spPr>
          </p:sp>
          <p:sp>
            <p:nvSpPr>
              <p:cNvPr id="12" name="TextBox 12"/>
              <p:cNvSpPr txBox="1"/>
              <p:nvPr/>
            </p:nvSpPr>
            <p:spPr>
              <a:xfrm>
                <a:off x="127000" y="282575"/>
                <a:ext cx="558800" cy="377825"/>
              </a:xfrm>
              <a:prstGeom prst="rect">
                <a:avLst/>
              </a:prstGeom>
            </p:spPr>
            <p:txBody>
              <a:bodyPr lIns="33867" tIns="33867" rIns="33867" bIns="33867" rtlCol="0" anchor="ctr"/>
              <a:lstStyle/>
              <a:p>
                <a:pPr algn="ctr">
                  <a:lnSpc>
                    <a:spcPts val="1680"/>
                  </a:lnSpc>
                </a:pPr>
                <a:endParaRPr sz="1200" dirty="0"/>
              </a:p>
            </p:txBody>
          </p:sp>
        </p:grpSp>
        <p:grpSp>
          <p:nvGrpSpPr>
            <p:cNvPr id="13" name="Group 13"/>
            <p:cNvGrpSpPr/>
            <p:nvPr/>
          </p:nvGrpSpPr>
          <p:grpSpPr>
            <a:xfrm rot="-10800000">
              <a:off x="10935929" y="5687679"/>
              <a:ext cx="854720" cy="747880"/>
              <a:chOff x="0" y="0"/>
              <a:chExt cx="812800" cy="711200"/>
            </a:xfrm>
          </p:grpSpPr>
          <p:sp>
            <p:nvSpPr>
              <p:cNvPr id="14" name="Freeform 14"/>
              <p:cNvSpPr/>
              <p:nvPr/>
            </p:nvSpPr>
            <p:spPr>
              <a:xfrm>
                <a:off x="0" y="0"/>
                <a:ext cx="812800" cy="711200"/>
              </a:xfrm>
              <a:custGeom>
                <a:avLst/>
                <a:gdLst/>
                <a:ahLst/>
                <a:cxnLst/>
                <a:rect l="l" t="t" r="r" b="b"/>
                <a:pathLst>
                  <a:path w="812800" h="711200">
                    <a:moveTo>
                      <a:pt x="406400" y="0"/>
                    </a:moveTo>
                    <a:lnTo>
                      <a:pt x="812800" y="711200"/>
                    </a:lnTo>
                    <a:lnTo>
                      <a:pt x="0" y="711200"/>
                    </a:lnTo>
                    <a:lnTo>
                      <a:pt x="406400" y="0"/>
                    </a:lnTo>
                    <a:close/>
                  </a:path>
                </a:pathLst>
              </a:custGeom>
              <a:solidFill>
                <a:schemeClr val="accent2"/>
              </a:solidFill>
            </p:spPr>
          </p:sp>
          <p:sp>
            <p:nvSpPr>
              <p:cNvPr id="15" name="TextBox 15"/>
              <p:cNvSpPr txBox="1"/>
              <p:nvPr/>
            </p:nvSpPr>
            <p:spPr>
              <a:xfrm>
                <a:off x="127000" y="282575"/>
                <a:ext cx="558800" cy="377825"/>
              </a:xfrm>
              <a:prstGeom prst="rect">
                <a:avLst/>
              </a:prstGeom>
            </p:spPr>
            <p:txBody>
              <a:bodyPr lIns="33867" tIns="33867" rIns="33867" bIns="33867" rtlCol="0" anchor="ctr"/>
              <a:lstStyle/>
              <a:p>
                <a:pPr algn="ctr">
                  <a:lnSpc>
                    <a:spcPts val="1680"/>
                  </a:lnSpc>
                </a:pPr>
                <a:endParaRPr sz="1200" dirty="0"/>
              </a:p>
            </p:txBody>
          </p:sp>
        </p:grpSp>
        <p:sp>
          <p:nvSpPr>
            <p:cNvPr id="17" name="Freeform 17"/>
            <p:cNvSpPr/>
            <p:nvPr/>
          </p:nvSpPr>
          <p:spPr>
            <a:xfrm rot="10800000">
              <a:off x="9891889" y="6328354"/>
              <a:ext cx="1210623" cy="1059294"/>
            </a:xfrm>
            <a:custGeom>
              <a:avLst/>
              <a:gdLst/>
              <a:ahLst/>
              <a:cxnLst/>
              <a:rect l="l" t="t" r="r" b="b"/>
              <a:pathLst>
                <a:path w="812800" h="711200">
                  <a:moveTo>
                    <a:pt x="406400" y="0"/>
                  </a:moveTo>
                  <a:lnTo>
                    <a:pt x="812800" y="711200"/>
                  </a:lnTo>
                  <a:lnTo>
                    <a:pt x="0" y="711200"/>
                  </a:lnTo>
                  <a:lnTo>
                    <a:pt x="406400" y="0"/>
                  </a:lnTo>
                  <a:close/>
                </a:path>
              </a:pathLst>
            </a:custGeom>
            <a:solidFill>
              <a:srgbClr val="002060"/>
            </a:solidFill>
          </p:spPr>
        </p:sp>
        <p:grpSp>
          <p:nvGrpSpPr>
            <p:cNvPr id="19" name="Group 19"/>
            <p:cNvGrpSpPr/>
            <p:nvPr/>
          </p:nvGrpSpPr>
          <p:grpSpPr>
            <a:xfrm>
              <a:off x="10331567" y="5530961"/>
              <a:ext cx="732844" cy="641239"/>
              <a:chOff x="0" y="0"/>
              <a:chExt cx="812800" cy="711200"/>
            </a:xfrm>
          </p:grpSpPr>
          <p:sp>
            <p:nvSpPr>
              <p:cNvPr id="20" name="Freeform 20"/>
              <p:cNvSpPr/>
              <p:nvPr/>
            </p:nvSpPr>
            <p:spPr>
              <a:xfrm>
                <a:off x="0" y="0"/>
                <a:ext cx="812800" cy="711200"/>
              </a:xfrm>
              <a:custGeom>
                <a:avLst/>
                <a:gdLst/>
                <a:ahLst/>
                <a:cxnLst/>
                <a:rect l="l" t="t" r="r" b="b"/>
                <a:pathLst>
                  <a:path w="812800" h="711200">
                    <a:moveTo>
                      <a:pt x="406400" y="0"/>
                    </a:moveTo>
                    <a:lnTo>
                      <a:pt x="812800" y="711200"/>
                    </a:lnTo>
                    <a:lnTo>
                      <a:pt x="0" y="711200"/>
                    </a:lnTo>
                    <a:lnTo>
                      <a:pt x="406400" y="0"/>
                    </a:lnTo>
                    <a:close/>
                  </a:path>
                </a:pathLst>
              </a:custGeom>
              <a:solidFill>
                <a:srgbClr val="002060"/>
              </a:solidFill>
            </p:spPr>
          </p:sp>
          <p:sp>
            <p:nvSpPr>
              <p:cNvPr id="21" name="TextBox 21"/>
              <p:cNvSpPr txBox="1"/>
              <p:nvPr/>
            </p:nvSpPr>
            <p:spPr>
              <a:xfrm>
                <a:off x="127000" y="282575"/>
                <a:ext cx="558800" cy="377825"/>
              </a:xfrm>
              <a:prstGeom prst="rect">
                <a:avLst/>
              </a:prstGeom>
            </p:spPr>
            <p:txBody>
              <a:bodyPr lIns="33867" tIns="33867" rIns="33867" bIns="33867" rtlCol="0" anchor="ctr"/>
              <a:lstStyle/>
              <a:p>
                <a:pPr algn="ctr">
                  <a:lnSpc>
                    <a:spcPts val="1680"/>
                  </a:lnSpc>
                </a:pPr>
                <a:endParaRPr sz="1200" dirty="0"/>
              </a:p>
            </p:txBody>
          </p:sp>
        </p:grpSp>
        <p:grpSp>
          <p:nvGrpSpPr>
            <p:cNvPr id="22" name="Group 22"/>
            <p:cNvGrpSpPr/>
            <p:nvPr/>
          </p:nvGrpSpPr>
          <p:grpSpPr>
            <a:xfrm>
              <a:off x="11359812" y="4914399"/>
              <a:ext cx="732844" cy="641239"/>
              <a:chOff x="0" y="0"/>
              <a:chExt cx="812800" cy="711200"/>
            </a:xfrm>
          </p:grpSpPr>
          <p:sp>
            <p:nvSpPr>
              <p:cNvPr id="23" name="Freeform 23"/>
              <p:cNvSpPr/>
              <p:nvPr/>
            </p:nvSpPr>
            <p:spPr>
              <a:xfrm>
                <a:off x="0" y="0"/>
                <a:ext cx="812800" cy="711200"/>
              </a:xfrm>
              <a:custGeom>
                <a:avLst/>
                <a:gdLst/>
                <a:ahLst/>
                <a:cxnLst/>
                <a:rect l="l" t="t" r="r" b="b"/>
                <a:pathLst>
                  <a:path w="812800" h="711200">
                    <a:moveTo>
                      <a:pt x="406400" y="0"/>
                    </a:moveTo>
                    <a:lnTo>
                      <a:pt x="812800" y="711200"/>
                    </a:lnTo>
                    <a:lnTo>
                      <a:pt x="0" y="711200"/>
                    </a:lnTo>
                    <a:lnTo>
                      <a:pt x="406400" y="0"/>
                    </a:lnTo>
                    <a:close/>
                  </a:path>
                </a:pathLst>
              </a:custGeom>
              <a:solidFill>
                <a:srgbClr val="002060"/>
              </a:solidFill>
            </p:spPr>
          </p:sp>
          <p:sp>
            <p:nvSpPr>
              <p:cNvPr id="24" name="TextBox 24"/>
              <p:cNvSpPr txBox="1"/>
              <p:nvPr/>
            </p:nvSpPr>
            <p:spPr>
              <a:xfrm>
                <a:off x="127000" y="282575"/>
                <a:ext cx="558800" cy="377825"/>
              </a:xfrm>
              <a:prstGeom prst="rect">
                <a:avLst/>
              </a:prstGeom>
            </p:spPr>
            <p:txBody>
              <a:bodyPr lIns="33867" tIns="33867" rIns="33867" bIns="33867" rtlCol="0" anchor="ctr"/>
              <a:lstStyle/>
              <a:p>
                <a:pPr algn="ctr">
                  <a:lnSpc>
                    <a:spcPts val="1680"/>
                  </a:lnSpc>
                </a:pPr>
                <a:endParaRPr sz="1200" dirty="0"/>
              </a:p>
            </p:txBody>
          </p:sp>
        </p:grpSp>
        <p:sp>
          <p:nvSpPr>
            <p:cNvPr id="26" name="Freeform 26"/>
            <p:cNvSpPr/>
            <p:nvPr/>
          </p:nvSpPr>
          <p:spPr>
            <a:xfrm>
              <a:off x="10935930" y="4525363"/>
              <a:ext cx="569517" cy="498327"/>
            </a:xfrm>
            <a:custGeom>
              <a:avLst/>
              <a:gdLst/>
              <a:ahLst/>
              <a:cxnLst/>
              <a:rect l="l" t="t" r="r" b="b"/>
              <a:pathLst>
                <a:path w="812800" h="711200">
                  <a:moveTo>
                    <a:pt x="406400" y="0"/>
                  </a:moveTo>
                  <a:lnTo>
                    <a:pt x="812800" y="711200"/>
                  </a:lnTo>
                  <a:lnTo>
                    <a:pt x="0" y="711200"/>
                  </a:lnTo>
                  <a:lnTo>
                    <a:pt x="406400" y="0"/>
                  </a:lnTo>
                  <a:close/>
                </a:path>
              </a:pathLst>
            </a:custGeom>
            <a:solidFill>
              <a:schemeClr val="accent2"/>
            </a:solidFill>
          </p:spPr>
        </p:sp>
      </p:grpSp>
      <p:grpSp>
        <p:nvGrpSpPr>
          <p:cNvPr id="28" name="Group 28"/>
          <p:cNvGrpSpPr/>
          <p:nvPr/>
        </p:nvGrpSpPr>
        <p:grpSpPr>
          <a:xfrm>
            <a:off x="4354059" y="6057197"/>
            <a:ext cx="569517" cy="498327"/>
            <a:chOff x="0" y="0"/>
            <a:chExt cx="812800" cy="711200"/>
          </a:xfrm>
        </p:grpSpPr>
        <p:sp>
          <p:nvSpPr>
            <p:cNvPr id="29" name="Freeform 29"/>
            <p:cNvSpPr/>
            <p:nvPr/>
          </p:nvSpPr>
          <p:spPr>
            <a:xfrm>
              <a:off x="0" y="0"/>
              <a:ext cx="812800" cy="711200"/>
            </a:xfrm>
            <a:custGeom>
              <a:avLst/>
              <a:gdLst/>
              <a:ahLst/>
              <a:cxnLst/>
              <a:rect l="l" t="t" r="r" b="b"/>
              <a:pathLst>
                <a:path w="812800" h="711200">
                  <a:moveTo>
                    <a:pt x="406400" y="0"/>
                  </a:moveTo>
                  <a:lnTo>
                    <a:pt x="812800" y="711200"/>
                  </a:lnTo>
                  <a:lnTo>
                    <a:pt x="0" y="711200"/>
                  </a:lnTo>
                  <a:lnTo>
                    <a:pt x="406400" y="0"/>
                  </a:lnTo>
                  <a:close/>
                </a:path>
              </a:pathLst>
            </a:custGeom>
            <a:solidFill>
              <a:schemeClr val="accent2"/>
            </a:solidFill>
          </p:spPr>
        </p:sp>
        <p:sp>
          <p:nvSpPr>
            <p:cNvPr id="30" name="TextBox 30"/>
            <p:cNvSpPr txBox="1"/>
            <p:nvPr/>
          </p:nvSpPr>
          <p:spPr>
            <a:xfrm>
              <a:off x="127000" y="282575"/>
              <a:ext cx="558800" cy="377825"/>
            </a:xfrm>
            <a:prstGeom prst="rect">
              <a:avLst/>
            </a:prstGeom>
          </p:spPr>
          <p:txBody>
            <a:bodyPr lIns="33867" tIns="33867" rIns="33867" bIns="33867" rtlCol="0" anchor="ctr"/>
            <a:lstStyle/>
            <a:p>
              <a:pPr algn="ctr">
                <a:lnSpc>
                  <a:spcPts val="1680"/>
                </a:lnSpc>
              </a:pPr>
              <a:endParaRPr sz="1200" dirty="0"/>
            </a:p>
          </p:txBody>
        </p:sp>
      </p:grpSp>
      <p:sp>
        <p:nvSpPr>
          <p:cNvPr id="32" name="Freeform 32"/>
          <p:cNvSpPr/>
          <p:nvPr/>
        </p:nvSpPr>
        <p:spPr>
          <a:xfrm>
            <a:off x="4860076" y="5660138"/>
            <a:ext cx="569517" cy="498327"/>
          </a:xfrm>
          <a:custGeom>
            <a:avLst/>
            <a:gdLst/>
            <a:ahLst/>
            <a:cxnLst/>
            <a:rect l="l" t="t" r="r" b="b"/>
            <a:pathLst>
              <a:path w="812800" h="711200">
                <a:moveTo>
                  <a:pt x="406400" y="0"/>
                </a:moveTo>
                <a:lnTo>
                  <a:pt x="812800" y="711200"/>
                </a:lnTo>
                <a:lnTo>
                  <a:pt x="0" y="711200"/>
                </a:lnTo>
                <a:lnTo>
                  <a:pt x="406400" y="0"/>
                </a:lnTo>
                <a:close/>
              </a:path>
            </a:pathLst>
          </a:custGeom>
          <a:solidFill>
            <a:srgbClr val="002060"/>
          </a:solidFill>
        </p:spPr>
      </p:sp>
      <p:sp>
        <p:nvSpPr>
          <p:cNvPr id="35" name="Freeform 35"/>
          <p:cNvSpPr/>
          <p:nvPr/>
        </p:nvSpPr>
        <p:spPr>
          <a:xfrm rot="10800000">
            <a:off x="4403904" y="5537430"/>
            <a:ext cx="732708" cy="641120"/>
          </a:xfrm>
          <a:custGeom>
            <a:avLst/>
            <a:gdLst/>
            <a:ahLst/>
            <a:cxnLst/>
            <a:rect l="l" t="t" r="r" b="b"/>
            <a:pathLst>
              <a:path w="812800" h="711200">
                <a:moveTo>
                  <a:pt x="406400" y="0"/>
                </a:moveTo>
                <a:lnTo>
                  <a:pt x="812800" y="711200"/>
                </a:lnTo>
                <a:lnTo>
                  <a:pt x="0" y="711200"/>
                </a:lnTo>
                <a:lnTo>
                  <a:pt x="406400" y="0"/>
                </a:lnTo>
                <a:close/>
              </a:path>
            </a:pathLst>
          </a:custGeom>
          <a:solidFill>
            <a:schemeClr val="accent2"/>
          </a:solidFill>
        </p:spPr>
      </p:sp>
      <p:sp>
        <p:nvSpPr>
          <p:cNvPr id="38" name="Freeform 38"/>
          <p:cNvSpPr/>
          <p:nvPr/>
        </p:nvSpPr>
        <p:spPr>
          <a:xfrm>
            <a:off x="4528430" y="5108350"/>
            <a:ext cx="420157" cy="367637"/>
          </a:xfrm>
          <a:custGeom>
            <a:avLst/>
            <a:gdLst/>
            <a:ahLst/>
            <a:cxnLst/>
            <a:rect l="l" t="t" r="r" b="b"/>
            <a:pathLst>
              <a:path w="812800" h="711200">
                <a:moveTo>
                  <a:pt x="406400" y="0"/>
                </a:moveTo>
                <a:lnTo>
                  <a:pt x="812800" y="711200"/>
                </a:lnTo>
                <a:lnTo>
                  <a:pt x="0" y="711200"/>
                </a:lnTo>
                <a:lnTo>
                  <a:pt x="406400" y="0"/>
                </a:lnTo>
                <a:close/>
              </a:path>
            </a:pathLst>
          </a:custGeom>
          <a:solidFill>
            <a:srgbClr val="002060"/>
          </a:solidFill>
        </p:spPr>
      </p:sp>
      <p:sp>
        <p:nvSpPr>
          <p:cNvPr id="41" name="Freeform 41"/>
          <p:cNvSpPr/>
          <p:nvPr/>
        </p:nvSpPr>
        <p:spPr>
          <a:xfrm rot="5400000">
            <a:off x="-648731" y="3239855"/>
            <a:ext cx="1422287" cy="161765"/>
          </a:xfrm>
          <a:custGeom>
            <a:avLst/>
            <a:gdLst/>
            <a:ahLst/>
            <a:cxnLst/>
            <a:rect l="l" t="t" r="r" b="b"/>
            <a:pathLst>
              <a:path w="561891" h="167952">
                <a:moveTo>
                  <a:pt x="0" y="0"/>
                </a:moveTo>
                <a:lnTo>
                  <a:pt x="561891" y="0"/>
                </a:lnTo>
                <a:lnTo>
                  <a:pt x="561891" y="167952"/>
                </a:lnTo>
                <a:lnTo>
                  <a:pt x="0" y="167952"/>
                </a:lnTo>
                <a:close/>
              </a:path>
            </a:pathLst>
          </a:custGeom>
          <a:solidFill>
            <a:schemeClr val="accent2"/>
          </a:solidFill>
        </p:spPr>
      </p:sp>
      <p:sp>
        <p:nvSpPr>
          <p:cNvPr id="37" name="TextBox 48"/>
          <p:cNvSpPr txBox="1"/>
          <p:nvPr/>
        </p:nvSpPr>
        <p:spPr>
          <a:xfrm>
            <a:off x="1472397" y="426879"/>
            <a:ext cx="8255312" cy="615553"/>
          </a:xfrm>
          <a:prstGeom prst="rect">
            <a:avLst/>
          </a:prstGeom>
        </p:spPr>
        <p:txBody>
          <a:bodyPr wrap="square" lIns="0" tIns="0" rIns="0" bIns="0" rtlCol="0" anchor="t">
            <a:spAutoFit/>
          </a:bodyPr>
          <a:lstStyle/>
          <a:p>
            <a:pPr algn="ctr">
              <a:lnSpc>
                <a:spcPts val="2365"/>
              </a:lnSpc>
            </a:pPr>
            <a:r>
              <a:rPr lang="en-US" sz="2135" spc="-19" dirty="0">
                <a:solidFill>
                  <a:srgbClr val="000000"/>
                </a:solidFill>
                <a:latin typeface="Arial Black" panose="020B0A04020102020204" pitchFamily="34" charset="0"/>
              </a:rPr>
              <a:t>DIRECCIÓN GENERAL DE SEGURIDAD PÚBLICA </a:t>
            </a:r>
          </a:p>
          <a:p>
            <a:pPr algn="ctr">
              <a:lnSpc>
                <a:spcPts val="2365"/>
              </a:lnSpc>
            </a:pPr>
            <a:r>
              <a:rPr lang="en-US" sz="2135" spc="-19" dirty="0">
                <a:solidFill>
                  <a:srgbClr val="000000"/>
                </a:solidFill>
                <a:latin typeface="Arial Black" panose="020B0A04020102020204" pitchFamily="34" charset="0"/>
              </a:rPr>
              <a:t>Y TRÁNSITO MUNICIPAL</a:t>
            </a:r>
          </a:p>
        </p:txBody>
      </p:sp>
      <p:sp>
        <p:nvSpPr>
          <p:cNvPr id="2" name="CuadroTexto 1"/>
          <p:cNvSpPr txBox="1"/>
          <p:nvPr/>
        </p:nvSpPr>
        <p:spPr>
          <a:xfrm>
            <a:off x="209853" y="2630699"/>
            <a:ext cx="5249007" cy="1569660"/>
          </a:xfrm>
          <a:prstGeom prst="rect">
            <a:avLst/>
          </a:prstGeom>
          <a:noFill/>
        </p:spPr>
        <p:txBody>
          <a:bodyPr wrap="square" rtlCol="0">
            <a:spAutoFit/>
          </a:bodyPr>
          <a:lstStyle/>
          <a:p>
            <a:pPr algn="ctr"/>
            <a:r>
              <a:rPr lang="es-ES" sz="2400" dirty="0">
                <a:latin typeface="Arial Black" panose="020B0A04020102020204" pitchFamily="34" charset="0"/>
              </a:rPr>
              <a:t>Resultados de Acciones de la Subdirección de Prevención del Delito con la Participación Ciudadana</a:t>
            </a:r>
            <a:endParaRPr lang="es-MX" sz="2400" dirty="0">
              <a:latin typeface="Arial" panose="020B0604020202020204" pitchFamily="34" charset="0"/>
              <a:cs typeface="Arial" panose="020B0604020202020204" pitchFamily="34" charset="0"/>
            </a:endParaRPr>
          </a:p>
        </p:txBody>
      </p:sp>
      <p:pic>
        <p:nvPicPr>
          <p:cNvPr id="33" name="Gráfico 4"/>
          <p:cNvPicPr>
            <a:picLocks noChangeAspect="1"/>
          </p:cNvPicPr>
          <p:nvPr/>
        </p:nvPicPr>
        <p:blipFill>
          <a:blip r:embed="rId2">
            <a:extLst>
              <a:ext uri="{96DAC541-7B7A-43D3-8B79-37D633B846F1}">
                <asvg:svgBlip xmlns:asvg="http://schemas.microsoft.com/office/drawing/2016/SVG/main" xmlns="" r:embed="rId3"/>
              </a:ext>
            </a:extLst>
          </a:blip>
          <a:stretch>
            <a:fillRect/>
          </a:stretch>
        </p:blipFill>
        <p:spPr>
          <a:xfrm>
            <a:off x="6758264" y="1862628"/>
            <a:ext cx="2791509" cy="2662735"/>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p:cNvSpPr txBox="1"/>
          <p:nvPr/>
        </p:nvSpPr>
        <p:spPr>
          <a:xfrm>
            <a:off x="781005" y="1455958"/>
            <a:ext cx="10506804" cy="926542"/>
          </a:xfrm>
          <a:prstGeom prst="rect">
            <a:avLst/>
          </a:prstGeom>
          <a:noFill/>
        </p:spPr>
        <p:txBody>
          <a:bodyPr>
            <a:noAutofit/>
          </a:bodyPr>
          <a:lstStyle>
            <a:lvl1pPr algn="l" defTabSz="914400" rtl="0" eaLnBrk="1" latinLnBrk="0" hangingPunct="1">
              <a:lnSpc>
                <a:spcPct val="80000"/>
              </a:lnSpc>
              <a:spcBef>
                <a:spcPct val="0"/>
              </a:spcBef>
              <a:buNone/>
              <a:defRPr sz="5000" kern="1200" cap="all" spc="100" baseline="0">
                <a:solidFill>
                  <a:schemeClr val="tx1">
                    <a:lumMod val="95000"/>
                    <a:lumOff val="5000"/>
                  </a:schemeClr>
                </a:solidFill>
                <a:latin typeface="+mj-lt"/>
                <a:ea typeface="+mj-ea"/>
                <a:cs typeface="+mj-cs"/>
              </a:defRPr>
            </a:lvl1pPr>
          </a:lstStyle>
          <a:p>
            <a:pPr algn="ctr">
              <a:lnSpc>
                <a:spcPct val="120000"/>
              </a:lnSpc>
            </a:pPr>
            <a:r>
              <a:rPr lang="es-MX" sz="2000" b="1" dirty="0">
                <a:solidFill>
                  <a:srgbClr val="002060"/>
                </a:solidFill>
                <a:latin typeface="Arial Black" panose="020B0A04020102020204" pitchFamily="34" charset="0"/>
              </a:rPr>
              <a:t>Introducción</a:t>
            </a:r>
            <a:endParaRPr lang="es-ES" sz="2000" dirty="0"/>
          </a:p>
        </p:txBody>
      </p:sp>
      <p:grpSp>
        <p:nvGrpSpPr>
          <p:cNvPr id="9" name="Grupo 8"/>
          <p:cNvGrpSpPr/>
          <p:nvPr/>
        </p:nvGrpSpPr>
        <p:grpSpPr>
          <a:xfrm>
            <a:off x="9891889" y="4525363"/>
            <a:ext cx="2331862" cy="2862285"/>
            <a:chOff x="9891889" y="4525363"/>
            <a:chExt cx="2331862" cy="2862285"/>
          </a:xfrm>
        </p:grpSpPr>
        <p:grpSp>
          <p:nvGrpSpPr>
            <p:cNvPr id="10" name="Group 10"/>
            <p:cNvGrpSpPr/>
            <p:nvPr/>
          </p:nvGrpSpPr>
          <p:grpSpPr>
            <a:xfrm>
              <a:off x="11228718" y="6044497"/>
              <a:ext cx="995033" cy="870653"/>
              <a:chOff x="0" y="0"/>
              <a:chExt cx="812800" cy="711200"/>
            </a:xfrm>
          </p:grpSpPr>
          <p:sp>
            <p:nvSpPr>
              <p:cNvPr id="22" name="Freeform 11"/>
              <p:cNvSpPr/>
              <p:nvPr/>
            </p:nvSpPr>
            <p:spPr>
              <a:xfrm>
                <a:off x="0" y="0"/>
                <a:ext cx="812800" cy="711200"/>
              </a:xfrm>
              <a:custGeom>
                <a:avLst/>
                <a:gdLst/>
                <a:ahLst/>
                <a:cxnLst/>
                <a:rect l="l" t="t" r="r" b="b"/>
                <a:pathLst>
                  <a:path w="812800" h="711200">
                    <a:moveTo>
                      <a:pt x="406400" y="0"/>
                    </a:moveTo>
                    <a:lnTo>
                      <a:pt x="812800" y="711200"/>
                    </a:lnTo>
                    <a:lnTo>
                      <a:pt x="0" y="711200"/>
                    </a:lnTo>
                    <a:lnTo>
                      <a:pt x="406400" y="0"/>
                    </a:lnTo>
                    <a:close/>
                  </a:path>
                </a:pathLst>
              </a:custGeom>
              <a:solidFill>
                <a:srgbClr val="002060"/>
              </a:solidFill>
            </p:spPr>
          </p:sp>
          <p:sp>
            <p:nvSpPr>
              <p:cNvPr id="23" name="TextBox 12"/>
              <p:cNvSpPr txBox="1"/>
              <p:nvPr/>
            </p:nvSpPr>
            <p:spPr>
              <a:xfrm>
                <a:off x="127000" y="282575"/>
                <a:ext cx="558800" cy="377825"/>
              </a:xfrm>
              <a:prstGeom prst="rect">
                <a:avLst/>
              </a:prstGeom>
            </p:spPr>
            <p:txBody>
              <a:bodyPr lIns="33867" tIns="33867" rIns="33867" bIns="33867" rtlCol="0" anchor="ctr"/>
              <a:lstStyle/>
              <a:p>
                <a:pPr algn="ctr">
                  <a:lnSpc>
                    <a:spcPts val="1680"/>
                  </a:lnSpc>
                </a:pPr>
                <a:endParaRPr sz="1200" dirty="0"/>
              </a:p>
            </p:txBody>
          </p:sp>
        </p:grpSp>
        <p:grpSp>
          <p:nvGrpSpPr>
            <p:cNvPr id="11" name="Group 13"/>
            <p:cNvGrpSpPr/>
            <p:nvPr/>
          </p:nvGrpSpPr>
          <p:grpSpPr>
            <a:xfrm rot="-10800000">
              <a:off x="10935929" y="5687679"/>
              <a:ext cx="854720" cy="747880"/>
              <a:chOff x="0" y="0"/>
              <a:chExt cx="812800" cy="711200"/>
            </a:xfrm>
          </p:grpSpPr>
          <p:sp>
            <p:nvSpPr>
              <p:cNvPr id="20" name="Freeform 14"/>
              <p:cNvSpPr/>
              <p:nvPr/>
            </p:nvSpPr>
            <p:spPr>
              <a:xfrm>
                <a:off x="0" y="0"/>
                <a:ext cx="812800" cy="711200"/>
              </a:xfrm>
              <a:custGeom>
                <a:avLst/>
                <a:gdLst/>
                <a:ahLst/>
                <a:cxnLst/>
                <a:rect l="l" t="t" r="r" b="b"/>
                <a:pathLst>
                  <a:path w="812800" h="711200">
                    <a:moveTo>
                      <a:pt x="406400" y="0"/>
                    </a:moveTo>
                    <a:lnTo>
                      <a:pt x="812800" y="711200"/>
                    </a:lnTo>
                    <a:lnTo>
                      <a:pt x="0" y="711200"/>
                    </a:lnTo>
                    <a:lnTo>
                      <a:pt x="406400" y="0"/>
                    </a:lnTo>
                    <a:close/>
                  </a:path>
                </a:pathLst>
              </a:custGeom>
              <a:solidFill>
                <a:schemeClr val="accent2"/>
              </a:solidFill>
            </p:spPr>
          </p:sp>
          <p:sp>
            <p:nvSpPr>
              <p:cNvPr id="21" name="TextBox 15"/>
              <p:cNvSpPr txBox="1"/>
              <p:nvPr/>
            </p:nvSpPr>
            <p:spPr>
              <a:xfrm>
                <a:off x="127000" y="282575"/>
                <a:ext cx="558800" cy="377825"/>
              </a:xfrm>
              <a:prstGeom prst="rect">
                <a:avLst/>
              </a:prstGeom>
            </p:spPr>
            <p:txBody>
              <a:bodyPr lIns="33867" tIns="33867" rIns="33867" bIns="33867" rtlCol="0" anchor="ctr"/>
              <a:lstStyle/>
              <a:p>
                <a:pPr algn="ctr">
                  <a:lnSpc>
                    <a:spcPts val="1680"/>
                  </a:lnSpc>
                </a:pPr>
                <a:endParaRPr sz="1200" dirty="0"/>
              </a:p>
            </p:txBody>
          </p:sp>
        </p:grpSp>
        <p:sp>
          <p:nvSpPr>
            <p:cNvPr id="12" name="Freeform 17"/>
            <p:cNvSpPr/>
            <p:nvPr/>
          </p:nvSpPr>
          <p:spPr>
            <a:xfrm rot="10800000">
              <a:off x="9891889" y="6328354"/>
              <a:ext cx="1210623" cy="1059294"/>
            </a:xfrm>
            <a:custGeom>
              <a:avLst/>
              <a:gdLst/>
              <a:ahLst/>
              <a:cxnLst/>
              <a:rect l="l" t="t" r="r" b="b"/>
              <a:pathLst>
                <a:path w="812800" h="711200">
                  <a:moveTo>
                    <a:pt x="406400" y="0"/>
                  </a:moveTo>
                  <a:lnTo>
                    <a:pt x="812800" y="711200"/>
                  </a:lnTo>
                  <a:lnTo>
                    <a:pt x="0" y="711200"/>
                  </a:lnTo>
                  <a:lnTo>
                    <a:pt x="406400" y="0"/>
                  </a:lnTo>
                  <a:close/>
                </a:path>
              </a:pathLst>
            </a:custGeom>
            <a:solidFill>
              <a:srgbClr val="002060"/>
            </a:solidFill>
          </p:spPr>
        </p:sp>
        <p:grpSp>
          <p:nvGrpSpPr>
            <p:cNvPr id="13" name="Group 19"/>
            <p:cNvGrpSpPr/>
            <p:nvPr/>
          </p:nvGrpSpPr>
          <p:grpSpPr>
            <a:xfrm>
              <a:off x="10331567" y="5530961"/>
              <a:ext cx="732844" cy="641239"/>
              <a:chOff x="0" y="0"/>
              <a:chExt cx="812800" cy="711200"/>
            </a:xfrm>
          </p:grpSpPr>
          <p:sp>
            <p:nvSpPr>
              <p:cNvPr id="18" name="Freeform 20"/>
              <p:cNvSpPr/>
              <p:nvPr/>
            </p:nvSpPr>
            <p:spPr>
              <a:xfrm>
                <a:off x="0" y="0"/>
                <a:ext cx="812800" cy="711200"/>
              </a:xfrm>
              <a:custGeom>
                <a:avLst/>
                <a:gdLst/>
                <a:ahLst/>
                <a:cxnLst/>
                <a:rect l="l" t="t" r="r" b="b"/>
                <a:pathLst>
                  <a:path w="812800" h="711200">
                    <a:moveTo>
                      <a:pt x="406400" y="0"/>
                    </a:moveTo>
                    <a:lnTo>
                      <a:pt x="812800" y="711200"/>
                    </a:lnTo>
                    <a:lnTo>
                      <a:pt x="0" y="711200"/>
                    </a:lnTo>
                    <a:lnTo>
                      <a:pt x="406400" y="0"/>
                    </a:lnTo>
                    <a:close/>
                  </a:path>
                </a:pathLst>
              </a:custGeom>
              <a:solidFill>
                <a:srgbClr val="002060"/>
              </a:solidFill>
            </p:spPr>
          </p:sp>
          <p:sp>
            <p:nvSpPr>
              <p:cNvPr id="19" name="TextBox 21"/>
              <p:cNvSpPr txBox="1"/>
              <p:nvPr/>
            </p:nvSpPr>
            <p:spPr>
              <a:xfrm>
                <a:off x="127000" y="282575"/>
                <a:ext cx="558800" cy="377825"/>
              </a:xfrm>
              <a:prstGeom prst="rect">
                <a:avLst/>
              </a:prstGeom>
            </p:spPr>
            <p:txBody>
              <a:bodyPr lIns="33867" tIns="33867" rIns="33867" bIns="33867" rtlCol="0" anchor="ctr"/>
              <a:lstStyle/>
              <a:p>
                <a:pPr algn="ctr">
                  <a:lnSpc>
                    <a:spcPts val="1680"/>
                  </a:lnSpc>
                </a:pPr>
                <a:endParaRPr sz="1200" dirty="0"/>
              </a:p>
            </p:txBody>
          </p:sp>
        </p:grpSp>
        <p:grpSp>
          <p:nvGrpSpPr>
            <p:cNvPr id="14" name="Group 22"/>
            <p:cNvGrpSpPr/>
            <p:nvPr/>
          </p:nvGrpSpPr>
          <p:grpSpPr>
            <a:xfrm>
              <a:off x="11359812" y="4914399"/>
              <a:ext cx="732844" cy="641239"/>
              <a:chOff x="0" y="0"/>
              <a:chExt cx="812800" cy="711200"/>
            </a:xfrm>
          </p:grpSpPr>
          <p:sp>
            <p:nvSpPr>
              <p:cNvPr id="16" name="Freeform 23"/>
              <p:cNvSpPr/>
              <p:nvPr/>
            </p:nvSpPr>
            <p:spPr>
              <a:xfrm>
                <a:off x="0" y="0"/>
                <a:ext cx="812800" cy="711200"/>
              </a:xfrm>
              <a:custGeom>
                <a:avLst/>
                <a:gdLst/>
                <a:ahLst/>
                <a:cxnLst/>
                <a:rect l="l" t="t" r="r" b="b"/>
                <a:pathLst>
                  <a:path w="812800" h="711200">
                    <a:moveTo>
                      <a:pt x="406400" y="0"/>
                    </a:moveTo>
                    <a:lnTo>
                      <a:pt x="812800" y="711200"/>
                    </a:lnTo>
                    <a:lnTo>
                      <a:pt x="0" y="711200"/>
                    </a:lnTo>
                    <a:lnTo>
                      <a:pt x="406400" y="0"/>
                    </a:lnTo>
                    <a:close/>
                  </a:path>
                </a:pathLst>
              </a:custGeom>
              <a:solidFill>
                <a:srgbClr val="002060"/>
              </a:solidFill>
            </p:spPr>
          </p:sp>
          <p:sp>
            <p:nvSpPr>
              <p:cNvPr id="17" name="TextBox 24"/>
              <p:cNvSpPr txBox="1"/>
              <p:nvPr/>
            </p:nvSpPr>
            <p:spPr>
              <a:xfrm>
                <a:off x="127000" y="282575"/>
                <a:ext cx="558800" cy="377825"/>
              </a:xfrm>
              <a:prstGeom prst="rect">
                <a:avLst/>
              </a:prstGeom>
            </p:spPr>
            <p:txBody>
              <a:bodyPr lIns="33867" tIns="33867" rIns="33867" bIns="33867" rtlCol="0" anchor="ctr"/>
              <a:lstStyle/>
              <a:p>
                <a:pPr algn="ctr">
                  <a:lnSpc>
                    <a:spcPts val="1680"/>
                  </a:lnSpc>
                </a:pPr>
                <a:endParaRPr sz="1200" dirty="0"/>
              </a:p>
            </p:txBody>
          </p:sp>
        </p:grpSp>
        <p:sp>
          <p:nvSpPr>
            <p:cNvPr id="15" name="Freeform 26"/>
            <p:cNvSpPr/>
            <p:nvPr/>
          </p:nvSpPr>
          <p:spPr>
            <a:xfrm>
              <a:off x="10935930" y="4525363"/>
              <a:ext cx="569517" cy="498327"/>
            </a:xfrm>
            <a:custGeom>
              <a:avLst/>
              <a:gdLst/>
              <a:ahLst/>
              <a:cxnLst/>
              <a:rect l="l" t="t" r="r" b="b"/>
              <a:pathLst>
                <a:path w="812800" h="711200">
                  <a:moveTo>
                    <a:pt x="406400" y="0"/>
                  </a:moveTo>
                  <a:lnTo>
                    <a:pt x="812800" y="711200"/>
                  </a:lnTo>
                  <a:lnTo>
                    <a:pt x="0" y="711200"/>
                  </a:lnTo>
                  <a:lnTo>
                    <a:pt x="406400" y="0"/>
                  </a:lnTo>
                  <a:close/>
                </a:path>
              </a:pathLst>
            </a:custGeom>
            <a:solidFill>
              <a:schemeClr val="accent2"/>
            </a:solidFill>
          </p:spPr>
        </p:sp>
      </p:grpSp>
      <p:sp>
        <p:nvSpPr>
          <p:cNvPr id="26" name="Pergamino horizontal 25"/>
          <p:cNvSpPr/>
          <p:nvPr/>
        </p:nvSpPr>
        <p:spPr>
          <a:xfrm>
            <a:off x="781005" y="200450"/>
            <a:ext cx="6495068" cy="818822"/>
          </a:xfrm>
          <a:prstGeom prst="horizontalScroll">
            <a:avLst/>
          </a:prstGeom>
          <a:solidFill>
            <a:srgbClr val="002060"/>
          </a:solidFill>
          <a:ln>
            <a:solidFill>
              <a:srgbClr val="002060"/>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s-MX" dirty="0"/>
          </a:p>
        </p:txBody>
      </p:sp>
      <p:sp>
        <p:nvSpPr>
          <p:cNvPr id="24" name="AutoShape 6"/>
          <p:cNvSpPr/>
          <p:nvPr/>
        </p:nvSpPr>
        <p:spPr>
          <a:xfrm>
            <a:off x="94268" y="80073"/>
            <a:ext cx="948325" cy="1059577"/>
          </a:xfrm>
          <a:prstGeom prst="rect">
            <a:avLst/>
          </a:prstGeom>
          <a:solidFill>
            <a:srgbClr val="002060"/>
          </a:solidFill>
          <a:ln>
            <a:noFill/>
          </a:ln>
          <a:effectLst>
            <a:outerShdw blurRad="190500" dist="228600" dir="2700000" algn="ctr">
              <a:srgbClr val="000000">
                <a:alpha val="30000"/>
              </a:srgbClr>
            </a:outerShdw>
          </a:effectLst>
          <a:scene3d>
            <a:camera prst="perspectiveRight"/>
            <a:lightRig rig="glow" dir="t">
              <a:rot lat="0" lon="0" rev="4800000"/>
            </a:lightRig>
          </a:scene3d>
          <a:sp3d prstMaterial="matte">
            <a:bevelT w="127000" h="63500"/>
          </a:sp3d>
        </p:spPr>
      </p:sp>
      <p:sp>
        <p:nvSpPr>
          <p:cNvPr id="27" name="Rectángulo 26"/>
          <p:cNvSpPr/>
          <p:nvPr/>
        </p:nvSpPr>
        <p:spPr>
          <a:xfrm>
            <a:off x="1327306" y="425195"/>
            <a:ext cx="3485378" cy="369332"/>
          </a:xfrm>
          <a:prstGeom prst="rect">
            <a:avLst/>
          </a:prstGeom>
        </p:spPr>
        <p:txBody>
          <a:bodyPr wrap="none">
            <a:spAutoFit/>
          </a:bodyPr>
          <a:lstStyle/>
          <a:p>
            <a:r>
              <a:rPr lang="es-ES" b="1" dirty="0">
                <a:solidFill>
                  <a:schemeClr val="bg1"/>
                </a:solidFill>
                <a:latin typeface="Arial Black" panose="020B0A04020102020204" pitchFamily="34" charset="0"/>
              </a:rPr>
              <a:t>PREVENCIÓN DEL DELITO</a:t>
            </a:r>
          </a:p>
        </p:txBody>
      </p:sp>
      <p:sp>
        <p:nvSpPr>
          <p:cNvPr id="29" name="Marcador de contenido 4"/>
          <p:cNvSpPr txBox="1"/>
          <p:nvPr/>
        </p:nvSpPr>
        <p:spPr>
          <a:xfrm>
            <a:off x="902785" y="2382500"/>
            <a:ext cx="9899594" cy="3542311"/>
          </a:xfrm>
          <a:prstGeom prst="rect">
            <a:avLst/>
          </a:prstGeom>
        </p:spPr>
        <p:txBody>
          <a:bodyPr>
            <a:noAutofit/>
          </a:bodyPr>
          <a:lstStyle>
            <a:lvl1pPr marL="91440" indent="-91440" algn="l" defTabSz="914400" rtl="0" eaLnBrk="1" latinLnBrk="0" hangingPunct="1">
              <a:lnSpc>
                <a:spcPct val="90000"/>
              </a:lnSpc>
              <a:spcBef>
                <a:spcPts val="1200"/>
              </a:spcBef>
              <a:spcAft>
                <a:spcPts val="200"/>
              </a:spcAft>
              <a:buClr>
                <a:schemeClr val="accent1"/>
              </a:buClr>
              <a:buSzPct val="100000"/>
              <a:buFont typeface="Tw Cen MT" panose="020B0602020104020603" pitchFamily="34" charset="0"/>
              <a:buChar char=" "/>
              <a:defRPr sz="2200" kern="1200">
                <a:solidFill>
                  <a:schemeClr val="tx1"/>
                </a:solidFill>
                <a:latin typeface="+mn-lt"/>
                <a:ea typeface="+mn-ea"/>
                <a:cs typeface="+mn-cs"/>
              </a:defRPr>
            </a:lvl1pPr>
            <a:lvl2pPr marL="265430" indent="-137160" algn="l" defTabSz="914400" rtl="0" eaLnBrk="1" latinLnBrk="0" hangingPunct="1">
              <a:lnSpc>
                <a:spcPct val="90000"/>
              </a:lnSpc>
              <a:spcBef>
                <a:spcPts val="200"/>
              </a:spcBef>
              <a:spcAft>
                <a:spcPts val="400"/>
              </a:spcAft>
              <a:buClr>
                <a:schemeClr val="accent1"/>
              </a:buClr>
              <a:buFont typeface="Wingdings 3" panose="05040102010807070707" pitchFamily="18" charset="2"/>
              <a:buChar char=""/>
              <a:defRPr sz="1800" kern="1200">
                <a:solidFill>
                  <a:schemeClr val="tx1"/>
                </a:solidFill>
                <a:latin typeface="+mn-lt"/>
                <a:ea typeface="+mn-ea"/>
                <a:cs typeface="+mn-cs"/>
              </a:defRPr>
            </a:lvl2pPr>
            <a:lvl3pPr marL="448310" indent="-137160" algn="l" defTabSz="914400" rtl="0" eaLnBrk="1" latinLnBrk="0" hangingPunct="1">
              <a:lnSpc>
                <a:spcPct val="90000"/>
              </a:lnSpc>
              <a:spcBef>
                <a:spcPts val="200"/>
              </a:spcBef>
              <a:spcAft>
                <a:spcPts val="400"/>
              </a:spcAft>
              <a:buClr>
                <a:schemeClr val="accent1"/>
              </a:buClr>
              <a:buFont typeface="Wingdings 3" panose="05040102010807070707" pitchFamily="18" charset="2"/>
              <a:buChar char=""/>
              <a:defRPr sz="1400" kern="1200">
                <a:solidFill>
                  <a:schemeClr val="tx1"/>
                </a:solidFill>
                <a:latin typeface="+mn-lt"/>
                <a:ea typeface="+mn-ea"/>
                <a:cs typeface="+mn-cs"/>
              </a:defRPr>
            </a:lvl3pPr>
            <a:lvl4pPr marL="594360" indent="-137160" algn="l" defTabSz="914400" rtl="0" eaLnBrk="1" latinLnBrk="0" hangingPunct="1">
              <a:lnSpc>
                <a:spcPct val="90000"/>
              </a:lnSpc>
              <a:spcBef>
                <a:spcPts val="200"/>
              </a:spcBef>
              <a:spcAft>
                <a:spcPts val="400"/>
              </a:spcAft>
              <a:buClr>
                <a:schemeClr val="accent1"/>
              </a:buClr>
              <a:buFont typeface="Wingdings 3" panose="05040102010807070707" pitchFamily="18" charset="2"/>
              <a:buChar char=""/>
              <a:defRPr sz="1400" kern="1200">
                <a:solidFill>
                  <a:schemeClr val="tx1"/>
                </a:solidFill>
                <a:latin typeface="+mn-lt"/>
                <a:ea typeface="+mn-ea"/>
                <a:cs typeface="+mn-cs"/>
              </a:defRPr>
            </a:lvl4pPr>
            <a:lvl5pPr marL="777240" indent="-137160" algn="l" defTabSz="914400" rtl="0" eaLnBrk="1" latinLnBrk="0" hangingPunct="1">
              <a:lnSpc>
                <a:spcPct val="90000"/>
              </a:lnSpc>
              <a:spcBef>
                <a:spcPts val="200"/>
              </a:spcBef>
              <a:spcAft>
                <a:spcPts val="400"/>
              </a:spcAft>
              <a:buClr>
                <a:schemeClr val="accent1"/>
              </a:buClr>
              <a:buFont typeface="Wingdings 3" panose="05040102010807070707" pitchFamily="18" charset="2"/>
              <a:buChar char=""/>
              <a:defRPr sz="14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1"/>
              </a:buClr>
              <a:buFont typeface="Wingdings 3" panose="05040102010807070707" pitchFamily="18" charset="2"/>
              <a:buChar char=""/>
              <a:defRPr sz="1400" kern="1200">
                <a:solidFill>
                  <a:schemeClr val="tx1"/>
                </a:solidFill>
                <a:latin typeface="+mn-lt"/>
                <a:ea typeface="+mn-ea"/>
                <a:cs typeface="+mn-cs"/>
              </a:defRPr>
            </a:lvl6pPr>
            <a:lvl7pPr marL="1060450" indent="-137160" algn="l" defTabSz="914400" rtl="0" eaLnBrk="1" latinLnBrk="0" hangingPunct="1">
              <a:lnSpc>
                <a:spcPct val="90000"/>
              </a:lnSpc>
              <a:spcBef>
                <a:spcPts val="200"/>
              </a:spcBef>
              <a:spcAft>
                <a:spcPts val="400"/>
              </a:spcAft>
              <a:buClr>
                <a:schemeClr val="accent1"/>
              </a:buClr>
              <a:buFont typeface="Wingdings 3" panose="05040102010807070707" pitchFamily="18" charset="2"/>
              <a:buChar char=""/>
              <a:defRPr sz="1400" kern="1200">
                <a:solidFill>
                  <a:schemeClr val="tx1"/>
                </a:solidFill>
                <a:latin typeface="+mn-lt"/>
                <a:ea typeface="+mn-ea"/>
                <a:cs typeface="+mn-cs"/>
              </a:defRPr>
            </a:lvl7pPr>
            <a:lvl8pPr marL="1216025" indent="-137160" algn="l" defTabSz="914400" rtl="0" eaLnBrk="1" latinLnBrk="0" hangingPunct="1">
              <a:lnSpc>
                <a:spcPct val="90000"/>
              </a:lnSpc>
              <a:spcBef>
                <a:spcPts val="200"/>
              </a:spcBef>
              <a:spcAft>
                <a:spcPts val="400"/>
              </a:spcAft>
              <a:buClr>
                <a:schemeClr val="accent1"/>
              </a:buClr>
              <a:buFont typeface="Wingdings 3" panose="05040102010807070707" pitchFamily="18" charset="2"/>
              <a:buChar char=""/>
              <a:defRPr sz="1400" kern="1200">
                <a:solidFill>
                  <a:schemeClr val="tx1"/>
                </a:solidFill>
                <a:latin typeface="+mn-lt"/>
                <a:ea typeface="+mn-ea"/>
                <a:cs typeface="+mn-cs"/>
              </a:defRPr>
            </a:lvl8pPr>
            <a:lvl9pPr marL="1362710" indent="-137160" algn="l" defTabSz="914400" rtl="0" eaLnBrk="1" latinLnBrk="0" hangingPunct="1">
              <a:lnSpc>
                <a:spcPct val="90000"/>
              </a:lnSpc>
              <a:spcBef>
                <a:spcPts val="200"/>
              </a:spcBef>
              <a:spcAft>
                <a:spcPts val="400"/>
              </a:spcAft>
              <a:buClr>
                <a:schemeClr val="accent1"/>
              </a:buClr>
              <a:buFont typeface="Wingdings 3" panose="05040102010807070707" pitchFamily="18" charset="2"/>
              <a:buChar char=""/>
              <a:defRPr sz="1400" kern="1200">
                <a:solidFill>
                  <a:schemeClr val="tx1"/>
                </a:solidFill>
                <a:latin typeface="+mn-lt"/>
                <a:ea typeface="+mn-ea"/>
                <a:cs typeface="+mn-cs"/>
              </a:defRPr>
            </a:lvl9pPr>
          </a:lstStyle>
          <a:p>
            <a:pPr marL="0" indent="0" algn="just">
              <a:lnSpc>
                <a:spcPct val="100000"/>
              </a:lnSpc>
              <a:buNone/>
            </a:pPr>
            <a:r>
              <a:rPr lang="es-MX" sz="1600" dirty="0">
                <a:latin typeface="Arial" panose="020B0604020202020204" pitchFamily="34" charset="0"/>
                <a:ea typeface="Calibri" panose="020F0502020204030204" pitchFamily="34" charset="0"/>
                <a:cs typeface="Arial" panose="020B0604020202020204" pitchFamily="34" charset="0"/>
              </a:rPr>
              <a:t>Una de las prioridades del Gobierno Municipal es realizar trabajos coordinados con diversas instituciones de prevención y las direcciones que integran el H. Ayuntamiento, a través de acciones orientadas a fortalecer la Seguridad Pública del municipio, de tal forma que se logre mejorar la paz y un sólido estado de derecho; el H. Ayuntamiento a través de la Dirección General de Seguridad Pública, trabaja para ello en líneas de acción que permitan una intervención efectiva en prevención y control del delito en los sectores con mayor incidencia del municipio de Othón P. Blanco, motivo por el cual la Subdirección de Prevención del Delito con la Participación Ciudadana es el área encargada de analizar y estudiar las conductas antisociales de manera temprana a nivel comunidad, </a:t>
            </a:r>
            <a:r>
              <a:rPr lang="es-MX" sz="1600" dirty="0">
                <a:latin typeface="Arial" panose="020B0604020202020204" pitchFamily="34" charset="0"/>
                <a:cs typeface="Arial" panose="020B0604020202020204" pitchFamily="34" charset="0"/>
              </a:rPr>
              <a:t>generado en el “Centro Municipal de Prevención y Bienestar” acciones orientadas a la prevención del delito como pláticas, talleres, actividades lúdicas por mencionar algunas. </a:t>
            </a:r>
            <a:endParaRPr lang="es-ES" sz="1600" dirty="0">
              <a:latin typeface="Arial" panose="020B0604020202020204" pitchFamily="34" charset="0"/>
              <a:cs typeface="Arial" panose="020B0604020202020204" pitchFamily="34" charset="0"/>
            </a:endParaRPr>
          </a:p>
        </p:txBody>
      </p:sp>
      <p:pic>
        <p:nvPicPr>
          <p:cNvPr id="25" name="Gráfico 4"/>
          <p:cNvPicPr>
            <a:picLocks noChangeAspect="1"/>
          </p:cNvPicPr>
          <p:nvPr/>
        </p:nvPicPr>
        <p:blipFill>
          <a:blip r:embed="rId2">
            <a:extLst>
              <a:ext uri="{96DAC541-7B7A-43D3-8B79-37D633B846F1}">
                <asvg:svgBlip xmlns:asvg="http://schemas.microsoft.com/office/drawing/2016/SVG/main" xmlns="" r:embed="rId3"/>
              </a:ext>
            </a:extLst>
          </a:blip>
          <a:stretch>
            <a:fillRect/>
          </a:stretch>
        </p:blipFill>
        <p:spPr>
          <a:xfrm>
            <a:off x="9746857" y="151007"/>
            <a:ext cx="898432" cy="856987"/>
          </a:xfrm>
          <a:prstGeom prst="rect">
            <a:avLst/>
          </a:prstGeo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idx="4294967295"/>
          </p:nvPr>
        </p:nvSpPr>
        <p:spPr>
          <a:xfrm>
            <a:off x="927958" y="1260027"/>
            <a:ext cx="6044896" cy="694322"/>
          </a:xfrm>
        </p:spPr>
        <p:txBody>
          <a:bodyPr>
            <a:normAutofit/>
          </a:bodyPr>
          <a:lstStyle/>
          <a:p>
            <a:pPr algn="ctr"/>
            <a:r>
              <a:rPr lang="es-ES" sz="2000" b="1" dirty="0">
                <a:solidFill>
                  <a:srgbClr val="002060"/>
                </a:solidFill>
                <a:latin typeface="Arial Black" panose="020B0A04020102020204" pitchFamily="34" charset="0"/>
              </a:rPr>
              <a:t>Programa “PROXIMIDAD SOCIAL”</a:t>
            </a:r>
            <a:endParaRPr lang="es-ES" sz="2000" dirty="0">
              <a:latin typeface="Arial Black" panose="020B0A04020102020204" pitchFamily="34" charset="0"/>
            </a:endParaRPr>
          </a:p>
        </p:txBody>
      </p:sp>
      <p:sp>
        <p:nvSpPr>
          <p:cNvPr id="3" name="Marcador de contenido 2"/>
          <p:cNvSpPr>
            <a:spLocks noGrp="1"/>
          </p:cNvSpPr>
          <p:nvPr>
            <p:ph sz="half" idx="4294967295"/>
          </p:nvPr>
        </p:nvSpPr>
        <p:spPr>
          <a:xfrm>
            <a:off x="927958" y="2167576"/>
            <a:ext cx="6495069" cy="3909989"/>
          </a:xfrm>
        </p:spPr>
        <p:txBody>
          <a:bodyPr>
            <a:noAutofit/>
          </a:bodyPr>
          <a:lstStyle/>
          <a:p>
            <a:pPr marL="0" lvl="0" indent="0" algn="just">
              <a:lnSpc>
                <a:spcPct val="120000"/>
              </a:lnSpc>
              <a:buClr>
                <a:srgbClr val="1CADE4"/>
              </a:buClr>
              <a:buNone/>
            </a:pPr>
            <a:r>
              <a:rPr lang="es-ES_tradnl" sz="1600" b="1" dirty="0">
                <a:solidFill>
                  <a:prstClr val="black"/>
                </a:solidFill>
                <a:latin typeface="Arial" panose="020B0604020202020204" pitchFamily="34" charset="0"/>
                <a:cs typeface="Arial" panose="020B0604020202020204" pitchFamily="34" charset="0"/>
              </a:rPr>
              <a:t>Subprograma: </a:t>
            </a:r>
            <a:r>
              <a:rPr lang="es-ES_tradnl" sz="1600" b="1" dirty="0" smtClean="0">
                <a:solidFill>
                  <a:prstClr val="black"/>
                </a:solidFill>
                <a:latin typeface="Arial" panose="020B0604020202020204" pitchFamily="34" charset="0"/>
                <a:cs typeface="Arial" panose="020B0604020202020204" pitchFamily="34" charset="0"/>
              </a:rPr>
              <a:t>Policía Orientada a la Solución de Problemas </a:t>
            </a:r>
            <a:r>
              <a:rPr lang="es-MX" sz="1600" b="1" dirty="0" smtClean="0">
                <a:solidFill>
                  <a:prstClr val="black"/>
                </a:solidFill>
                <a:latin typeface="Arial" panose="020B0604020202020204" pitchFamily="34" charset="0"/>
                <a:cs typeface="Arial" panose="020B0604020202020204" pitchFamily="34" charset="0"/>
              </a:rPr>
              <a:t>(Modelo POP)</a:t>
            </a:r>
          </a:p>
          <a:p>
            <a:pPr marL="0" lvl="0" indent="0" algn="just">
              <a:lnSpc>
                <a:spcPct val="100000"/>
              </a:lnSpc>
              <a:buClr>
                <a:srgbClr val="1CADE4"/>
              </a:buClr>
              <a:buNone/>
            </a:pPr>
            <a:r>
              <a:rPr lang="es-ES" sz="1600" b="1" dirty="0" smtClean="0">
                <a:solidFill>
                  <a:prstClr val="black"/>
                </a:solidFill>
                <a:latin typeface="Arial" panose="020B0604020202020204" pitchFamily="34" charset="0"/>
                <a:cs typeface="Arial" panose="020B0604020202020204" pitchFamily="34" charset="0"/>
              </a:rPr>
              <a:t>Objetivo: </a:t>
            </a:r>
            <a:r>
              <a:rPr lang="es-MX" sz="1600" dirty="0">
                <a:latin typeface="Arial" panose="020B0604020202020204" pitchFamily="34" charset="0"/>
                <a:ea typeface="Calibri" panose="020F0502020204030204" pitchFamily="34" charset="0"/>
                <a:cs typeface="Arial" panose="020B0604020202020204" pitchFamily="34" charset="0"/>
              </a:rPr>
              <a:t>Generar un canal de comunicación con la ciudadanía que permita la solución asertiva de conflictos a través de la intervención </a:t>
            </a:r>
            <a:r>
              <a:rPr lang="es-MX" sz="1600" i="1" dirty="0">
                <a:latin typeface="Arial" panose="020B0604020202020204" pitchFamily="34" charset="0"/>
                <a:ea typeface="Calibri" panose="020F0502020204030204" pitchFamily="34" charset="0"/>
                <a:cs typeface="Arial" panose="020B0604020202020204" pitchFamily="34" charset="0"/>
              </a:rPr>
              <a:t>policial in situ</a:t>
            </a:r>
            <a:r>
              <a:rPr lang="es-MX" sz="1600" dirty="0">
                <a:latin typeface="Arial" panose="020B0604020202020204" pitchFamily="34" charset="0"/>
                <a:ea typeface="Calibri" panose="020F0502020204030204" pitchFamily="34" charset="0"/>
                <a:cs typeface="Arial" panose="020B0604020202020204" pitchFamily="34" charset="0"/>
              </a:rPr>
              <a:t>, desactivando el conflicto en el lugar de ocurrencia e impidiendo escale a otro nivel, estableciendo medidas para una adecuada convivencia comunitaria, o bien, canalizar a los actores  ante el juzgado cívico. </a:t>
            </a:r>
          </a:p>
          <a:p>
            <a:pPr marL="0" lvl="0" indent="0" algn="just">
              <a:lnSpc>
                <a:spcPct val="120000"/>
              </a:lnSpc>
              <a:buClr>
                <a:srgbClr val="1CADE4"/>
              </a:buClr>
              <a:buNone/>
            </a:pPr>
            <a:r>
              <a:rPr lang="es-ES_tradnl" sz="1600" b="1" dirty="0" smtClean="0">
                <a:solidFill>
                  <a:prstClr val="black"/>
                </a:solidFill>
                <a:latin typeface="Arial" panose="020B0604020202020204" pitchFamily="34" charset="0"/>
                <a:cs typeface="Arial" panose="020B0604020202020204" pitchFamily="34" charset="0"/>
              </a:rPr>
              <a:t>Subprograma: Negocio seguro</a:t>
            </a:r>
          </a:p>
          <a:p>
            <a:pPr marL="0" indent="0" algn="just">
              <a:lnSpc>
                <a:spcPct val="100000"/>
              </a:lnSpc>
              <a:spcAft>
                <a:spcPts val="800"/>
              </a:spcAft>
              <a:buNone/>
            </a:pPr>
            <a:r>
              <a:rPr lang="es-ES" sz="1600" b="1" dirty="0" smtClean="0">
                <a:solidFill>
                  <a:prstClr val="black"/>
                </a:solidFill>
                <a:latin typeface="Arial" panose="020B0604020202020204" pitchFamily="34" charset="0"/>
                <a:cs typeface="Arial" panose="020B0604020202020204" pitchFamily="34" charset="0"/>
              </a:rPr>
              <a:t>Objetivo: </a:t>
            </a:r>
            <a:r>
              <a:rPr lang="es-MX" sz="1600" dirty="0" smtClean="0">
                <a:latin typeface="Arial" panose="020B0604020202020204" pitchFamily="34" charset="0"/>
                <a:ea typeface="Calibri" panose="020F0502020204030204" pitchFamily="34" charset="0"/>
                <a:cs typeface="Arial" panose="020B0604020202020204" pitchFamily="34" charset="0"/>
              </a:rPr>
              <a:t>Generar </a:t>
            </a:r>
            <a:r>
              <a:rPr lang="es-MX" sz="1600" dirty="0">
                <a:latin typeface="Arial" panose="020B0604020202020204" pitchFamily="34" charset="0"/>
                <a:ea typeface="Calibri" panose="020F0502020204030204" pitchFamily="34" charset="0"/>
                <a:cs typeface="Arial" panose="020B0604020202020204" pitchFamily="34" charset="0"/>
              </a:rPr>
              <a:t>un vínculo proactivo que permita identificar y resolver causas que afectan la seguridad de los negocios, implementando una adecuada gestión policial orientada a  prevenir la violencia y la delincuencia, mediante una constante interrelación con comerciantes y empresarios.</a:t>
            </a:r>
          </a:p>
          <a:p>
            <a:pPr marL="0" lvl="0" indent="0" algn="just">
              <a:lnSpc>
                <a:spcPct val="120000"/>
              </a:lnSpc>
              <a:buClr>
                <a:srgbClr val="1CADE4"/>
              </a:buClr>
              <a:buNone/>
            </a:pPr>
            <a:endParaRPr lang="es-ES_tradnl" sz="1600" b="1" dirty="0">
              <a:solidFill>
                <a:prstClr val="black"/>
              </a:solidFill>
              <a:latin typeface="Arial" panose="020B0604020202020204" pitchFamily="34" charset="0"/>
              <a:cs typeface="Arial" panose="020B0604020202020204" pitchFamily="34" charset="0"/>
            </a:endParaRPr>
          </a:p>
        </p:txBody>
      </p:sp>
      <p:graphicFrame>
        <p:nvGraphicFramePr>
          <p:cNvPr id="7" name="Marcador de contenido 6"/>
          <p:cNvGraphicFramePr>
            <a:graphicFrameLocks noGrp="1"/>
          </p:cNvGraphicFramePr>
          <p:nvPr>
            <p:ph sz="half" idx="4294967295"/>
          </p:nvPr>
        </p:nvGraphicFramePr>
        <p:xfrm>
          <a:off x="7742591" y="2764239"/>
          <a:ext cx="3958200" cy="2564903"/>
        </p:xfrm>
        <a:graphic>
          <a:graphicData uri="http://schemas.openxmlformats.org/drawingml/2006/chart">
            <c:chart xmlns:c="http://schemas.openxmlformats.org/drawingml/2006/chart" xmlns:r="http://schemas.openxmlformats.org/officeDocument/2006/relationships" r:id="rId2"/>
          </a:graphicData>
        </a:graphic>
      </p:graphicFrame>
      <p:grpSp>
        <p:nvGrpSpPr>
          <p:cNvPr id="9" name="Grupo 8"/>
          <p:cNvGrpSpPr/>
          <p:nvPr/>
        </p:nvGrpSpPr>
        <p:grpSpPr>
          <a:xfrm>
            <a:off x="11301062" y="5435881"/>
            <a:ext cx="1156325" cy="1602060"/>
            <a:chOff x="9891889" y="4525363"/>
            <a:chExt cx="2331862" cy="2862285"/>
          </a:xfrm>
        </p:grpSpPr>
        <p:grpSp>
          <p:nvGrpSpPr>
            <p:cNvPr id="10" name="Group 10"/>
            <p:cNvGrpSpPr/>
            <p:nvPr/>
          </p:nvGrpSpPr>
          <p:grpSpPr>
            <a:xfrm>
              <a:off x="11228718" y="6044497"/>
              <a:ext cx="995033" cy="870653"/>
              <a:chOff x="0" y="0"/>
              <a:chExt cx="812800" cy="711200"/>
            </a:xfrm>
          </p:grpSpPr>
          <p:sp>
            <p:nvSpPr>
              <p:cNvPr id="22" name="Freeform 11"/>
              <p:cNvSpPr/>
              <p:nvPr/>
            </p:nvSpPr>
            <p:spPr>
              <a:xfrm>
                <a:off x="0" y="0"/>
                <a:ext cx="812800" cy="711200"/>
              </a:xfrm>
              <a:custGeom>
                <a:avLst/>
                <a:gdLst/>
                <a:ahLst/>
                <a:cxnLst/>
                <a:rect l="l" t="t" r="r" b="b"/>
                <a:pathLst>
                  <a:path w="812800" h="711200">
                    <a:moveTo>
                      <a:pt x="406400" y="0"/>
                    </a:moveTo>
                    <a:lnTo>
                      <a:pt x="812800" y="711200"/>
                    </a:lnTo>
                    <a:lnTo>
                      <a:pt x="0" y="711200"/>
                    </a:lnTo>
                    <a:lnTo>
                      <a:pt x="406400" y="0"/>
                    </a:lnTo>
                    <a:close/>
                  </a:path>
                </a:pathLst>
              </a:custGeom>
              <a:solidFill>
                <a:srgbClr val="002060"/>
              </a:solidFill>
            </p:spPr>
          </p:sp>
          <p:sp>
            <p:nvSpPr>
              <p:cNvPr id="23" name="TextBox 12"/>
              <p:cNvSpPr txBox="1"/>
              <p:nvPr/>
            </p:nvSpPr>
            <p:spPr>
              <a:xfrm>
                <a:off x="127000" y="282575"/>
                <a:ext cx="558800" cy="377825"/>
              </a:xfrm>
              <a:prstGeom prst="rect">
                <a:avLst/>
              </a:prstGeom>
            </p:spPr>
            <p:txBody>
              <a:bodyPr lIns="33867" tIns="33867" rIns="33867" bIns="33867" rtlCol="0" anchor="ctr"/>
              <a:lstStyle/>
              <a:p>
                <a:pPr algn="ctr">
                  <a:lnSpc>
                    <a:spcPts val="1680"/>
                  </a:lnSpc>
                </a:pPr>
                <a:endParaRPr sz="1200" dirty="0"/>
              </a:p>
            </p:txBody>
          </p:sp>
        </p:grpSp>
        <p:grpSp>
          <p:nvGrpSpPr>
            <p:cNvPr id="11" name="Group 13"/>
            <p:cNvGrpSpPr/>
            <p:nvPr/>
          </p:nvGrpSpPr>
          <p:grpSpPr>
            <a:xfrm rot="-10800000">
              <a:off x="10935929" y="5687679"/>
              <a:ext cx="854720" cy="747880"/>
              <a:chOff x="0" y="0"/>
              <a:chExt cx="812800" cy="711200"/>
            </a:xfrm>
          </p:grpSpPr>
          <p:sp>
            <p:nvSpPr>
              <p:cNvPr id="20" name="Freeform 14"/>
              <p:cNvSpPr/>
              <p:nvPr/>
            </p:nvSpPr>
            <p:spPr>
              <a:xfrm>
                <a:off x="0" y="0"/>
                <a:ext cx="812800" cy="711200"/>
              </a:xfrm>
              <a:custGeom>
                <a:avLst/>
                <a:gdLst/>
                <a:ahLst/>
                <a:cxnLst/>
                <a:rect l="l" t="t" r="r" b="b"/>
                <a:pathLst>
                  <a:path w="812800" h="711200">
                    <a:moveTo>
                      <a:pt x="406400" y="0"/>
                    </a:moveTo>
                    <a:lnTo>
                      <a:pt x="812800" y="711200"/>
                    </a:lnTo>
                    <a:lnTo>
                      <a:pt x="0" y="711200"/>
                    </a:lnTo>
                    <a:lnTo>
                      <a:pt x="406400" y="0"/>
                    </a:lnTo>
                    <a:close/>
                  </a:path>
                </a:pathLst>
              </a:custGeom>
              <a:solidFill>
                <a:schemeClr val="accent2"/>
              </a:solidFill>
            </p:spPr>
          </p:sp>
          <p:sp>
            <p:nvSpPr>
              <p:cNvPr id="21" name="TextBox 15"/>
              <p:cNvSpPr txBox="1"/>
              <p:nvPr/>
            </p:nvSpPr>
            <p:spPr>
              <a:xfrm>
                <a:off x="127000" y="282575"/>
                <a:ext cx="558800" cy="377825"/>
              </a:xfrm>
              <a:prstGeom prst="rect">
                <a:avLst/>
              </a:prstGeom>
            </p:spPr>
            <p:txBody>
              <a:bodyPr lIns="33867" tIns="33867" rIns="33867" bIns="33867" rtlCol="0" anchor="ctr"/>
              <a:lstStyle/>
              <a:p>
                <a:pPr algn="ctr">
                  <a:lnSpc>
                    <a:spcPts val="1680"/>
                  </a:lnSpc>
                </a:pPr>
                <a:endParaRPr sz="1200" dirty="0"/>
              </a:p>
            </p:txBody>
          </p:sp>
        </p:grpSp>
        <p:sp>
          <p:nvSpPr>
            <p:cNvPr id="12" name="Freeform 17"/>
            <p:cNvSpPr/>
            <p:nvPr/>
          </p:nvSpPr>
          <p:spPr>
            <a:xfrm rot="10800000">
              <a:off x="9891889" y="6328354"/>
              <a:ext cx="1210623" cy="1059294"/>
            </a:xfrm>
            <a:custGeom>
              <a:avLst/>
              <a:gdLst/>
              <a:ahLst/>
              <a:cxnLst/>
              <a:rect l="l" t="t" r="r" b="b"/>
              <a:pathLst>
                <a:path w="812800" h="711200">
                  <a:moveTo>
                    <a:pt x="406400" y="0"/>
                  </a:moveTo>
                  <a:lnTo>
                    <a:pt x="812800" y="711200"/>
                  </a:lnTo>
                  <a:lnTo>
                    <a:pt x="0" y="711200"/>
                  </a:lnTo>
                  <a:lnTo>
                    <a:pt x="406400" y="0"/>
                  </a:lnTo>
                  <a:close/>
                </a:path>
              </a:pathLst>
            </a:custGeom>
            <a:solidFill>
              <a:srgbClr val="002060"/>
            </a:solidFill>
          </p:spPr>
        </p:sp>
        <p:grpSp>
          <p:nvGrpSpPr>
            <p:cNvPr id="13" name="Group 19"/>
            <p:cNvGrpSpPr/>
            <p:nvPr/>
          </p:nvGrpSpPr>
          <p:grpSpPr>
            <a:xfrm>
              <a:off x="10331567" y="5530961"/>
              <a:ext cx="732844" cy="641239"/>
              <a:chOff x="0" y="0"/>
              <a:chExt cx="812800" cy="711200"/>
            </a:xfrm>
          </p:grpSpPr>
          <p:sp>
            <p:nvSpPr>
              <p:cNvPr id="18" name="Freeform 20"/>
              <p:cNvSpPr/>
              <p:nvPr/>
            </p:nvSpPr>
            <p:spPr>
              <a:xfrm>
                <a:off x="0" y="0"/>
                <a:ext cx="812800" cy="711200"/>
              </a:xfrm>
              <a:custGeom>
                <a:avLst/>
                <a:gdLst/>
                <a:ahLst/>
                <a:cxnLst/>
                <a:rect l="l" t="t" r="r" b="b"/>
                <a:pathLst>
                  <a:path w="812800" h="711200">
                    <a:moveTo>
                      <a:pt x="406400" y="0"/>
                    </a:moveTo>
                    <a:lnTo>
                      <a:pt x="812800" y="711200"/>
                    </a:lnTo>
                    <a:lnTo>
                      <a:pt x="0" y="711200"/>
                    </a:lnTo>
                    <a:lnTo>
                      <a:pt x="406400" y="0"/>
                    </a:lnTo>
                    <a:close/>
                  </a:path>
                </a:pathLst>
              </a:custGeom>
              <a:solidFill>
                <a:srgbClr val="002060"/>
              </a:solidFill>
            </p:spPr>
          </p:sp>
          <p:sp>
            <p:nvSpPr>
              <p:cNvPr id="19" name="TextBox 21"/>
              <p:cNvSpPr txBox="1"/>
              <p:nvPr/>
            </p:nvSpPr>
            <p:spPr>
              <a:xfrm>
                <a:off x="127000" y="282575"/>
                <a:ext cx="558800" cy="377825"/>
              </a:xfrm>
              <a:prstGeom prst="rect">
                <a:avLst/>
              </a:prstGeom>
            </p:spPr>
            <p:txBody>
              <a:bodyPr lIns="33867" tIns="33867" rIns="33867" bIns="33867" rtlCol="0" anchor="ctr"/>
              <a:lstStyle/>
              <a:p>
                <a:pPr algn="ctr">
                  <a:lnSpc>
                    <a:spcPts val="1680"/>
                  </a:lnSpc>
                </a:pPr>
                <a:endParaRPr sz="1200" dirty="0"/>
              </a:p>
            </p:txBody>
          </p:sp>
        </p:grpSp>
        <p:grpSp>
          <p:nvGrpSpPr>
            <p:cNvPr id="14" name="Group 22"/>
            <p:cNvGrpSpPr/>
            <p:nvPr/>
          </p:nvGrpSpPr>
          <p:grpSpPr>
            <a:xfrm>
              <a:off x="11359812" y="4914399"/>
              <a:ext cx="732844" cy="641239"/>
              <a:chOff x="0" y="0"/>
              <a:chExt cx="812800" cy="711200"/>
            </a:xfrm>
          </p:grpSpPr>
          <p:sp>
            <p:nvSpPr>
              <p:cNvPr id="16" name="Freeform 23"/>
              <p:cNvSpPr/>
              <p:nvPr/>
            </p:nvSpPr>
            <p:spPr>
              <a:xfrm>
                <a:off x="0" y="0"/>
                <a:ext cx="812800" cy="711200"/>
              </a:xfrm>
              <a:custGeom>
                <a:avLst/>
                <a:gdLst/>
                <a:ahLst/>
                <a:cxnLst/>
                <a:rect l="l" t="t" r="r" b="b"/>
                <a:pathLst>
                  <a:path w="812800" h="711200">
                    <a:moveTo>
                      <a:pt x="406400" y="0"/>
                    </a:moveTo>
                    <a:lnTo>
                      <a:pt x="812800" y="711200"/>
                    </a:lnTo>
                    <a:lnTo>
                      <a:pt x="0" y="711200"/>
                    </a:lnTo>
                    <a:lnTo>
                      <a:pt x="406400" y="0"/>
                    </a:lnTo>
                    <a:close/>
                  </a:path>
                </a:pathLst>
              </a:custGeom>
              <a:solidFill>
                <a:srgbClr val="002060"/>
              </a:solidFill>
            </p:spPr>
          </p:sp>
          <p:sp>
            <p:nvSpPr>
              <p:cNvPr id="17" name="TextBox 24"/>
              <p:cNvSpPr txBox="1"/>
              <p:nvPr/>
            </p:nvSpPr>
            <p:spPr>
              <a:xfrm>
                <a:off x="127000" y="282575"/>
                <a:ext cx="558800" cy="377825"/>
              </a:xfrm>
              <a:prstGeom prst="rect">
                <a:avLst/>
              </a:prstGeom>
            </p:spPr>
            <p:txBody>
              <a:bodyPr lIns="33867" tIns="33867" rIns="33867" bIns="33867" rtlCol="0" anchor="ctr"/>
              <a:lstStyle/>
              <a:p>
                <a:pPr algn="ctr">
                  <a:lnSpc>
                    <a:spcPts val="1680"/>
                  </a:lnSpc>
                </a:pPr>
                <a:endParaRPr sz="1200" dirty="0"/>
              </a:p>
            </p:txBody>
          </p:sp>
        </p:grpSp>
        <p:sp>
          <p:nvSpPr>
            <p:cNvPr id="15" name="Freeform 26"/>
            <p:cNvSpPr/>
            <p:nvPr/>
          </p:nvSpPr>
          <p:spPr>
            <a:xfrm>
              <a:off x="10935930" y="4525363"/>
              <a:ext cx="569517" cy="498327"/>
            </a:xfrm>
            <a:custGeom>
              <a:avLst/>
              <a:gdLst/>
              <a:ahLst/>
              <a:cxnLst/>
              <a:rect l="l" t="t" r="r" b="b"/>
              <a:pathLst>
                <a:path w="812800" h="711200">
                  <a:moveTo>
                    <a:pt x="406400" y="0"/>
                  </a:moveTo>
                  <a:lnTo>
                    <a:pt x="812800" y="711200"/>
                  </a:lnTo>
                  <a:lnTo>
                    <a:pt x="0" y="711200"/>
                  </a:lnTo>
                  <a:lnTo>
                    <a:pt x="406400" y="0"/>
                  </a:lnTo>
                  <a:close/>
                </a:path>
              </a:pathLst>
            </a:custGeom>
            <a:solidFill>
              <a:schemeClr val="accent2"/>
            </a:solidFill>
          </p:spPr>
        </p:sp>
      </p:grpSp>
      <p:grpSp>
        <p:nvGrpSpPr>
          <p:cNvPr id="24" name="Grupo 23"/>
          <p:cNvGrpSpPr/>
          <p:nvPr/>
        </p:nvGrpSpPr>
        <p:grpSpPr>
          <a:xfrm>
            <a:off x="94268" y="80073"/>
            <a:ext cx="7181805" cy="1059577"/>
            <a:chOff x="94268" y="80073"/>
            <a:chExt cx="7181805" cy="1059577"/>
          </a:xfrm>
          <a:solidFill>
            <a:srgbClr val="002060"/>
          </a:solidFill>
        </p:grpSpPr>
        <p:sp>
          <p:nvSpPr>
            <p:cNvPr id="25" name="Pergamino horizontal 24"/>
            <p:cNvSpPr/>
            <p:nvPr/>
          </p:nvSpPr>
          <p:spPr>
            <a:xfrm>
              <a:off x="781005" y="200450"/>
              <a:ext cx="6495068" cy="818822"/>
            </a:xfrm>
            <a:prstGeom prst="horizontalScroll">
              <a:avLst/>
            </a:prstGeom>
            <a:grpFill/>
            <a:ln>
              <a:solidFill>
                <a:srgbClr val="002060"/>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s-MX" dirty="0"/>
            </a:p>
          </p:txBody>
        </p:sp>
        <p:sp>
          <p:nvSpPr>
            <p:cNvPr id="26" name="AutoShape 6"/>
            <p:cNvSpPr/>
            <p:nvPr/>
          </p:nvSpPr>
          <p:spPr>
            <a:xfrm>
              <a:off x="94268" y="80073"/>
              <a:ext cx="948325" cy="1059577"/>
            </a:xfrm>
            <a:prstGeom prst="rect">
              <a:avLst/>
            </a:prstGeom>
            <a:grpFill/>
            <a:ln>
              <a:noFill/>
            </a:ln>
            <a:effectLst>
              <a:outerShdw blurRad="190500" dist="228600" dir="2700000" algn="ctr">
                <a:srgbClr val="000000">
                  <a:alpha val="30000"/>
                </a:srgbClr>
              </a:outerShdw>
            </a:effectLst>
            <a:scene3d>
              <a:camera prst="perspectiveRight"/>
              <a:lightRig rig="glow" dir="t">
                <a:rot lat="0" lon="0" rev="4800000"/>
              </a:lightRig>
            </a:scene3d>
            <a:sp3d prstMaterial="matte">
              <a:bevelT w="127000" h="63500"/>
            </a:sp3d>
          </p:spPr>
        </p:sp>
        <p:sp>
          <p:nvSpPr>
            <p:cNvPr id="27" name="Rectángulo 26"/>
            <p:cNvSpPr/>
            <p:nvPr/>
          </p:nvSpPr>
          <p:spPr>
            <a:xfrm>
              <a:off x="1327306" y="425195"/>
              <a:ext cx="3485378" cy="369332"/>
            </a:xfrm>
            <a:prstGeom prst="rect">
              <a:avLst/>
            </a:prstGeom>
            <a:grpFill/>
          </p:spPr>
          <p:txBody>
            <a:bodyPr wrap="none">
              <a:spAutoFit/>
            </a:bodyPr>
            <a:lstStyle/>
            <a:p>
              <a:r>
                <a:rPr lang="es-ES" b="1" dirty="0">
                  <a:solidFill>
                    <a:schemeClr val="bg1"/>
                  </a:solidFill>
                  <a:latin typeface="Arial Black" panose="020B0A04020102020204" pitchFamily="34" charset="0"/>
                </a:rPr>
                <a:t>PREVENCIÓN DEL DELITO</a:t>
              </a:r>
            </a:p>
          </p:txBody>
        </p:sp>
      </p:grpSp>
      <p:sp>
        <p:nvSpPr>
          <p:cNvPr id="4" name="Rectángulo 3"/>
          <p:cNvSpPr/>
          <p:nvPr/>
        </p:nvSpPr>
        <p:spPr>
          <a:xfrm>
            <a:off x="7714212" y="5329184"/>
            <a:ext cx="3845710" cy="609398"/>
          </a:xfrm>
          <a:prstGeom prst="rect">
            <a:avLst/>
          </a:prstGeom>
        </p:spPr>
        <p:txBody>
          <a:bodyPr wrap="square">
            <a:spAutoFit/>
          </a:bodyPr>
          <a:lstStyle/>
          <a:p>
            <a:pPr lvl="0" algn="just">
              <a:lnSpc>
                <a:spcPct val="120000"/>
              </a:lnSpc>
              <a:buClr>
                <a:srgbClr val="1CADE4"/>
              </a:buClr>
            </a:pPr>
            <a:r>
              <a:rPr lang="es-ES" sz="1400" dirty="0">
                <a:solidFill>
                  <a:prstClr val="black"/>
                </a:solidFill>
                <a:latin typeface="Arial" panose="020B0604020202020204" pitchFamily="34" charset="0"/>
                <a:cs typeface="Arial" panose="020B0604020202020204" pitchFamily="34" charset="0"/>
              </a:rPr>
              <a:t>Durante el </a:t>
            </a:r>
            <a:r>
              <a:rPr lang="es-ES" sz="1400" b="1" dirty="0">
                <a:solidFill>
                  <a:prstClr val="black"/>
                </a:solidFill>
                <a:latin typeface="Arial" panose="020B0604020202020204" pitchFamily="34" charset="0"/>
                <a:cs typeface="Arial" panose="020B0604020202020204" pitchFamily="34" charset="0"/>
              </a:rPr>
              <a:t>3</a:t>
            </a:r>
            <a:r>
              <a:rPr lang="es-ES" sz="1400" b="1" dirty="0" smtClean="0">
                <a:solidFill>
                  <a:prstClr val="black"/>
                </a:solidFill>
                <a:latin typeface="Arial" panose="020B0604020202020204" pitchFamily="34" charset="0"/>
                <a:cs typeface="Arial" panose="020B0604020202020204" pitchFamily="34" charset="0"/>
              </a:rPr>
              <a:t>° </a:t>
            </a:r>
            <a:r>
              <a:rPr lang="es-ES" sz="1400" b="1" dirty="0">
                <a:solidFill>
                  <a:prstClr val="black"/>
                </a:solidFill>
                <a:latin typeface="Arial" panose="020B0604020202020204" pitchFamily="34" charset="0"/>
                <a:cs typeface="Arial" panose="020B0604020202020204" pitchFamily="34" charset="0"/>
              </a:rPr>
              <a:t>trimestre</a:t>
            </a:r>
            <a:r>
              <a:rPr lang="es-ES" sz="1400" dirty="0">
                <a:solidFill>
                  <a:prstClr val="black"/>
                </a:solidFill>
                <a:latin typeface="Arial" panose="020B0604020202020204" pitchFamily="34" charset="0"/>
                <a:cs typeface="Arial" panose="020B0604020202020204" pitchFamily="34" charset="0"/>
              </a:rPr>
              <a:t> de </a:t>
            </a:r>
            <a:r>
              <a:rPr lang="es-ES" sz="1400" dirty="0" smtClean="0">
                <a:solidFill>
                  <a:prstClr val="black"/>
                </a:solidFill>
                <a:latin typeface="Arial" panose="020B0604020202020204" pitchFamily="34" charset="0"/>
                <a:cs typeface="Arial" panose="020B0604020202020204" pitchFamily="34" charset="0"/>
              </a:rPr>
              <a:t>Julio a Septiembre se </a:t>
            </a:r>
            <a:r>
              <a:rPr lang="es-ES" sz="1400" dirty="0">
                <a:solidFill>
                  <a:prstClr val="black"/>
                </a:solidFill>
                <a:latin typeface="Arial" panose="020B0604020202020204" pitchFamily="34" charset="0"/>
                <a:cs typeface="Arial" panose="020B0604020202020204" pitchFamily="34" charset="0"/>
              </a:rPr>
              <a:t>han realizado un total de </a:t>
            </a:r>
            <a:r>
              <a:rPr lang="es-ES" sz="1400" b="1" dirty="0" smtClean="0">
                <a:solidFill>
                  <a:prstClr val="black"/>
                </a:solidFill>
                <a:latin typeface="Arial" panose="020B0604020202020204" pitchFamily="34" charset="0"/>
                <a:cs typeface="Arial" panose="020B0604020202020204" pitchFamily="34" charset="0"/>
              </a:rPr>
              <a:t>33 acciones</a:t>
            </a:r>
            <a:r>
              <a:rPr lang="es-ES" sz="1400" dirty="0">
                <a:solidFill>
                  <a:prstClr val="black"/>
                </a:solidFill>
                <a:latin typeface="Arial" panose="020B0604020202020204" pitchFamily="34" charset="0"/>
                <a:cs typeface="Arial" panose="020B0604020202020204" pitchFamily="34" charset="0"/>
              </a:rPr>
              <a:t>.</a:t>
            </a:r>
          </a:p>
        </p:txBody>
      </p:sp>
      <p:graphicFrame>
        <p:nvGraphicFramePr>
          <p:cNvPr id="28" name="17 Gráfico"/>
          <p:cNvGraphicFramePr/>
          <p:nvPr>
            <p:extLst>
              <p:ext uri="{D42A27DB-BD31-4B8C-83A1-F6EECF244321}">
                <p14:modId xmlns:p14="http://schemas.microsoft.com/office/powerpoint/2010/main" val="2518720415"/>
              </p:ext>
            </p:extLst>
          </p:nvPr>
        </p:nvGraphicFramePr>
        <p:xfrm>
          <a:off x="7981715" y="1393496"/>
          <a:ext cx="3479951" cy="1097651"/>
        </p:xfrm>
        <a:graphic>
          <a:graphicData uri="http://schemas.openxmlformats.org/drawingml/2006/chart">
            <c:chart xmlns:c="http://schemas.openxmlformats.org/drawingml/2006/chart" xmlns:r="http://schemas.openxmlformats.org/officeDocument/2006/relationships" r:id="rId3"/>
          </a:graphicData>
        </a:graphic>
      </p:graphicFrame>
      <p:pic>
        <p:nvPicPr>
          <p:cNvPr id="31" name="Gráfico 4"/>
          <p:cNvPicPr>
            <a:picLocks noChangeAspect="1"/>
          </p:cNvPicPr>
          <p:nvPr/>
        </p:nvPicPr>
        <p:blipFill>
          <a:blip r:embed="rId4">
            <a:extLst>
              <a:ext uri="{96DAC541-7B7A-43D3-8B79-37D633B846F1}">
                <asvg:svgBlip xmlns:asvg="http://schemas.microsoft.com/office/drawing/2016/SVG/main" xmlns="" r:embed="rId5"/>
              </a:ext>
            </a:extLst>
          </a:blip>
          <a:stretch>
            <a:fillRect/>
          </a:stretch>
        </p:blipFill>
        <p:spPr>
          <a:xfrm>
            <a:off x="9746857" y="151007"/>
            <a:ext cx="898432" cy="856987"/>
          </a:xfrm>
          <a:prstGeom prst="rect">
            <a:avLst/>
          </a:prstGeom>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idx="4294967295"/>
          </p:nvPr>
        </p:nvSpPr>
        <p:spPr>
          <a:xfrm>
            <a:off x="780279" y="1361964"/>
            <a:ext cx="6796982" cy="694322"/>
          </a:xfrm>
        </p:spPr>
        <p:txBody>
          <a:bodyPr>
            <a:noAutofit/>
          </a:bodyPr>
          <a:lstStyle/>
          <a:p>
            <a:pPr algn="ctr"/>
            <a:r>
              <a:rPr lang="es-ES" sz="2000" b="1" dirty="0">
                <a:solidFill>
                  <a:srgbClr val="002060"/>
                </a:solidFill>
                <a:latin typeface="Arial Black" panose="020B0A04020102020204" pitchFamily="34" charset="0"/>
              </a:rPr>
              <a:t>Programa </a:t>
            </a:r>
            <a:r>
              <a:rPr lang="es-MX" sz="2000" b="1" dirty="0">
                <a:solidFill>
                  <a:srgbClr val="002060"/>
                </a:solidFill>
                <a:latin typeface="Arial Black" panose="020B0A04020102020204" pitchFamily="34" charset="0"/>
              </a:rPr>
              <a:t>“Seguridad y Prevención en Niñas, Niños y Adolescentes”</a:t>
            </a:r>
            <a:endParaRPr lang="es-ES" sz="2000" dirty="0">
              <a:latin typeface="Arial Black" panose="020B0A04020102020204" pitchFamily="34" charset="0"/>
            </a:endParaRPr>
          </a:p>
        </p:txBody>
      </p:sp>
      <p:sp>
        <p:nvSpPr>
          <p:cNvPr id="3" name="Marcador de contenido 2"/>
          <p:cNvSpPr>
            <a:spLocks noGrp="1"/>
          </p:cNvSpPr>
          <p:nvPr>
            <p:ph sz="half" idx="4294967295"/>
          </p:nvPr>
        </p:nvSpPr>
        <p:spPr>
          <a:xfrm>
            <a:off x="781005" y="2332228"/>
            <a:ext cx="6391802" cy="3666500"/>
          </a:xfrm>
        </p:spPr>
        <p:txBody>
          <a:bodyPr>
            <a:noAutofit/>
          </a:bodyPr>
          <a:lstStyle/>
          <a:p>
            <a:pPr marL="0" lvl="0" indent="0" algn="just">
              <a:lnSpc>
                <a:spcPct val="100000"/>
              </a:lnSpc>
              <a:buClr>
                <a:srgbClr val="1CADE4"/>
              </a:buClr>
              <a:buNone/>
            </a:pPr>
            <a:r>
              <a:rPr lang="es-ES_tradnl" sz="1600" b="1" dirty="0">
                <a:solidFill>
                  <a:prstClr val="black"/>
                </a:solidFill>
                <a:latin typeface="Arial" panose="020B0604020202020204" pitchFamily="34" charset="0"/>
                <a:cs typeface="Arial" panose="020B0604020202020204" pitchFamily="34" charset="0"/>
              </a:rPr>
              <a:t>Subprograma: Escuela segura</a:t>
            </a:r>
          </a:p>
          <a:p>
            <a:pPr marL="0" indent="0" algn="just">
              <a:lnSpc>
                <a:spcPct val="100000"/>
              </a:lnSpc>
              <a:spcAft>
                <a:spcPts val="800"/>
              </a:spcAft>
              <a:buNone/>
            </a:pPr>
            <a:r>
              <a:rPr lang="es-ES" sz="1600" b="1" dirty="0" smtClean="0">
                <a:solidFill>
                  <a:prstClr val="black"/>
                </a:solidFill>
                <a:latin typeface="Arial" panose="020B0604020202020204" pitchFamily="34" charset="0"/>
                <a:cs typeface="Arial" panose="020B0604020202020204" pitchFamily="34" charset="0"/>
              </a:rPr>
              <a:t>Objetivo: </a:t>
            </a:r>
            <a:r>
              <a:rPr lang="es-MX" sz="1600" dirty="0" smtClean="0">
                <a:latin typeface="Arial" panose="020B0604020202020204" pitchFamily="34" charset="0"/>
                <a:ea typeface="Calibri" panose="020F0502020204030204" pitchFamily="34" charset="0"/>
                <a:cs typeface="Arial" panose="020B0604020202020204" pitchFamily="34" charset="0"/>
              </a:rPr>
              <a:t>Generar </a:t>
            </a:r>
            <a:r>
              <a:rPr lang="es-MX" sz="1600" dirty="0">
                <a:latin typeface="Arial" panose="020B0604020202020204" pitchFamily="34" charset="0"/>
                <a:ea typeface="Calibri" panose="020F0502020204030204" pitchFamily="34" charset="0"/>
                <a:cs typeface="Arial" panose="020B0604020202020204" pitchFamily="34" charset="0"/>
              </a:rPr>
              <a:t>un vínculo proactivo que permita identificar y resolver causas que afectan la seguridad de las escuelas, implementando una adecuada gestión policial orientada a  prevenir la violencia y la delincuencia, mediante una constante interrelación con las autoridades educativas. </a:t>
            </a:r>
          </a:p>
          <a:p>
            <a:pPr marL="0" indent="0" algn="just">
              <a:lnSpc>
                <a:spcPct val="100000"/>
              </a:lnSpc>
              <a:buClr>
                <a:srgbClr val="1CADE4"/>
              </a:buClr>
              <a:buNone/>
            </a:pPr>
            <a:r>
              <a:rPr lang="es-ES_tradnl" sz="1600" b="1" dirty="0" smtClean="0">
                <a:solidFill>
                  <a:prstClr val="black"/>
                </a:solidFill>
                <a:latin typeface="Arial" panose="020B0604020202020204" pitchFamily="34" charset="0"/>
                <a:cs typeface="Arial" panose="020B0604020202020204" pitchFamily="34" charset="0"/>
              </a:rPr>
              <a:t>Subprograma</a:t>
            </a:r>
            <a:r>
              <a:rPr lang="es-ES_tradnl" sz="1600" b="1" dirty="0">
                <a:solidFill>
                  <a:prstClr val="black"/>
                </a:solidFill>
                <a:latin typeface="Arial" panose="020B0604020202020204" pitchFamily="34" charset="0"/>
                <a:cs typeface="Arial" panose="020B0604020202020204" pitchFamily="34" charset="0"/>
              </a:rPr>
              <a:t>: </a:t>
            </a:r>
            <a:r>
              <a:rPr lang="es-MX" sz="1600" b="1" dirty="0">
                <a:latin typeface="Arial" panose="020B0604020202020204" pitchFamily="34" charset="0"/>
                <a:cs typeface="Arial" panose="020B0604020202020204" pitchFamily="34" charset="0"/>
              </a:rPr>
              <a:t>Jugando, cantando y aprendiendo con </a:t>
            </a:r>
            <a:r>
              <a:rPr lang="es-MX" sz="1600" b="1" dirty="0" err="1">
                <a:latin typeface="Arial" panose="020B0604020202020204" pitchFamily="34" charset="0"/>
                <a:cs typeface="Arial" panose="020B0604020202020204" pitchFamily="34" charset="0"/>
              </a:rPr>
              <a:t>Policarpio</a:t>
            </a:r>
            <a:r>
              <a:rPr lang="es-MX" sz="1600" b="1" dirty="0">
                <a:latin typeface="Arial" panose="020B0604020202020204" pitchFamily="34" charset="0"/>
                <a:cs typeface="Arial" panose="020B0604020202020204" pitchFamily="34" charset="0"/>
              </a:rPr>
              <a:t> y sus amigos </a:t>
            </a:r>
            <a:endParaRPr lang="es-MX" sz="1600" b="1" dirty="0">
              <a:solidFill>
                <a:prstClr val="black"/>
              </a:solidFill>
              <a:latin typeface="Arial" panose="020B0604020202020204" pitchFamily="34" charset="0"/>
              <a:cs typeface="Arial" panose="020B0604020202020204" pitchFamily="34" charset="0"/>
            </a:endParaRPr>
          </a:p>
          <a:p>
            <a:pPr marL="0" lvl="0" indent="0" algn="just">
              <a:lnSpc>
                <a:spcPct val="100000"/>
              </a:lnSpc>
              <a:spcAft>
                <a:spcPts val="1800"/>
              </a:spcAft>
              <a:buClr>
                <a:srgbClr val="1CADE4"/>
              </a:buClr>
              <a:buNone/>
            </a:pPr>
            <a:r>
              <a:rPr lang="es-ES" sz="1600" b="1" dirty="0">
                <a:solidFill>
                  <a:prstClr val="black"/>
                </a:solidFill>
                <a:latin typeface="Arial" panose="020B0604020202020204" pitchFamily="34" charset="0"/>
                <a:cs typeface="Arial" panose="020B0604020202020204" pitchFamily="34" charset="0"/>
              </a:rPr>
              <a:t>Objetivo: </a:t>
            </a:r>
            <a:r>
              <a:rPr lang="es-ES" sz="1600" dirty="0">
                <a:solidFill>
                  <a:srgbClr val="000000"/>
                </a:solidFill>
                <a:latin typeface="Arial" panose="020B0604020202020204" pitchFamily="34" charset="0"/>
                <a:ea typeface="Times New Roman" panose="02020603050405020304" pitchFamily="18" charset="0"/>
              </a:rPr>
              <a:t>Brindar a niñas, niños y adolescentes, herramientas que les permitan fortalecer  habilidades socioemocionales o habilidades para la vida  desde dos dimensiones,  la individual (aprender ser) y la social (aprender a vivir juntos), a través de actividades lúdicas con el fin de prevenir conductas antisociales. </a:t>
            </a:r>
            <a:endParaRPr lang="es-MX" sz="1600" dirty="0">
              <a:solidFill>
                <a:prstClr val="black"/>
              </a:solidFill>
              <a:latin typeface="Arial" panose="020B0604020202020204" pitchFamily="34" charset="0"/>
              <a:cs typeface="Arial" panose="020B0604020202020204" pitchFamily="34" charset="0"/>
            </a:endParaRPr>
          </a:p>
        </p:txBody>
      </p:sp>
      <p:graphicFrame>
        <p:nvGraphicFramePr>
          <p:cNvPr id="7" name="Marcador de contenido 6"/>
          <p:cNvGraphicFramePr>
            <a:graphicFrameLocks noGrp="1"/>
          </p:cNvGraphicFramePr>
          <p:nvPr>
            <p:ph sz="half" idx="4294967295"/>
          </p:nvPr>
        </p:nvGraphicFramePr>
        <p:xfrm>
          <a:off x="7742591" y="2627714"/>
          <a:ext cx="3958200" cy="2564903"/>
        </p:xfrm>
        <a:graphic>
          <a:graphicData uri="http://schemas.openxmlformats.org/drawingml/2006/chart">
            <c:chart xmlns:c="http://schemas.openxmlformats.org/drawingml/2006/chart" xmlns:r="http://schemas.openxmlformats.org/officeDocument/2006/relationships" r:id="rId2"/>
          </a:graphicData>
        </a:graphic>
      </p:graphicFrame>
      <p:grpSp>
        <p:nvGrpSpPr>
          <p:cNvPr id="9" name="Grupo 8"/>
          <p:cNvGrpSpPr/>
          <p:nvPr/>
        </p:nvGrpSpPr>
        <p:grpSpPr>
          <a:xfrm>
            <a:off x="11301062" y="5435881"/>
            <a:ext cx="1156325" cy="1602060"/>
            <a:chOff x="9891889" y="4525363"/>
            <a:chExt cx="2331862" cy="2862285"/>
          </a:xfrm>
        </p:grpSpPr>
        <p:grpSp>
          <p:nvGrpSpPr>
            <p:cNvPr id="10" name="Group 10"/>
            <p:cNvGrpSpPr/>
            <p:nvPr/>
          </p:nvGrpSpPr>
          <p:grpSpPr>
            <a:xfrm>
              <a:off x="11228718" y="6044497"/>
              <a:ext cx="995033" cy="870653"/>
              <a:chOff x="0" y="0"/>
              <a:chExt cx="812800" cy="711200"/>
            </a:xfrm>
          </p:grpSpPr>
          <p:sp>
            <p:nvSpPr>
              <p:cNvPr id="22" name="Freeform 11"/>
              <p:cNvSpPr/>
              <p:nvPr/>
            </p:nvSpPr>
            <p:spPr>
              <a:xfrm>
                <a:off x="0" y="0"/>
                <a:ext cx="812800" cy="711200"/>
              </a:xfrm>
              <a:custGeom>
                <a:avLst/>
                <a:gdLst/>
                <a:ahLst/>
                <a:cxnLst/>
                <a:rect l="l" t="t" r="r" b="b"/>
                <a:pathLst>
                  <a:path w="812800" h="711200">
                    <a:moveTo>
                      <a:pt x="406400" y="0"/>
                    </a:moveTo>
                    <a:lnTo>
                      <a:pt x="812800" y="711200"/>
                    </a:lnTo>
                    <a:lnTo>
                      <a:pt x="0" y="711200"/>
                    </a:lnTo>
                    <a:lnTo>
                      <a:pt x="406400" y="0"/>
                    </a:lnTo>
                    <a:close/>
                  </a:path>
                </a:pathLst>
              </a:custGeom>
              <a:solidFill>
                <a:srgbClr val="002060"/>
              </a:solidFill>
            </p:spPr>
          </p:sp>
          <p:sp>
            <p:nvSpPr>
              <p:cNvPr id="23" name="TextBox 12"/>
              <p:cNvSpPr txBox="1"/>
              <p:nvPr/>
            </p:nvSpPr>
            <p:spPr>
              <a:xfrm>
                <a:off x="127000" y="282575"/>
                <a:ext cx="558800" cy="377825"/>
              </a:xfrm>
              <a:prstGeom prst="rect">
                <a:avLst/>
              </a:prstGeom>
            </p:spPr>
            <p:txBody>
              <a:bodyPr lIns="33867" tIns="33867" rIns="33867" bIns="33867" rtlCol="0" anchor="ctr"/>
              <a:lstStyle/>
              <a:p>
                <a:pPr algn="ctr">
                  <a:lnSpc>
                    <a:spcPts val="1680"/>
                  </a:lnSpc>
                </a:pPr>
                <a:endParaRPr sz="1200" dirty="0"/>
              </a:p>
            </p:txBody>
          </p:sp>
        </p:grpSp>
        <p:grpSp>
          <p:nvGrpSpPr>
            <p:cNvPr id="11" name="Group 13"/>
            <p:cNvGrpSpPr/>
            <p:nvPr/>
          </p:nvGrpSpPr>
          <p:grpSpPr>
            <a:xfrm rot="-10800000">
              <a:off x="10935929" y="5687679"/>
              <a:ext cx="854720" cy="747880"/>
              <a:chOff x="0" y="0"/>
              <a:chExt cx="812800" cy="711200"/>
            </a:xfrm>
          </p:grpSpPr>
          <p:sp>
            <p:nvSpPr>
              <p:cNvPr id="20" name="Freeform 14"/>
              <p:cNvSpPr/>
              <p:nvPr/>
            </p:nvSpPr>
            <p:spPr>
              <a:xfrm>
                <a:off x="0" y="0"/>
                <a:ext cx="812800" cy="711200"/>
              </a:xfrm>
              <a:custGeom>
                <a:avLst/>
                <a:gdLst/>
                <a:ahLst/>
                <a:cxnLst/>
                <a:rect l="l" t="t" r="r" b="b"/>
                <a:pathLst>
                  <a:path w="812800" h="711200">
                    <a:moveTo>
                      <a:pt x="406400" y="0"/>
                    </a:moveTo>
                    <a:lnTo>
                      <a:pt x="812800" y="711200"/>
                    </a:lnTo>
                    <a:lnTo>
                      <a:pt x="0" y="711200"/>
                    </a:lnTo>
                    <a:lnTo>
                      <a:pt x="406400" y="0"/>
                    </a:lnTo>
                    <a:close/>
                  </a:path>
                </a:pathLst>
              </a:custGeom>
              <a:solidFill>
                <a:schemeClr val="accent2"/>
              </a:solidFill>
            </p:spPr>
          </p:sp>
          <p:sp>
            <p:nvSpPr>
              <p:cNvPr id="21" name="TextBox 15"/>
              <p:cNvSpPr txBox="1"/>
              <p:nvPr/>
            </p:nvSpPr>
            <p:spPr>
              <a:xfrm>
                <a:off x="127000" y="282575"/>
                <a:ext cx="558800" cy="377825"/>
              </a:xfrm>
              <a:prstGeom prst="rect">
                <a:avLst/>
              </a:prstGeom>
            </p:spPr>
            <p:txBody>
              <a:bodyPr lIns="33867" tIns="33867" rIns="33867" bIns="33867" rtlCol="0" anchor="ctr"/>
              <a:lstStyle/>
              <a:p>
                <a:pPr algn="ctr">
                  <a:lnSpc>
                    <a:spcPts val="1680"/>
                  </a:lnSpc>
                </a:pPr>
                <a:endParaRPr sz="1200" dirty="0"/>
              </a:p>
            </p:txBody>
          </p:sp>
        </p:grpSp>
        <p:sp>
          <p:nvSpPr>
            <p:cNvPr id="12" name="Freeform 17"/>
            <p:cNvSpPr/>
            <p:nvPr/>
          </p:nvSpPr>
          <p:spPr>
            <a:xfrm rot="10800000">
              <a:off x="9891889" y="6328354"/>
              <a:ext cx="1210623" cy="1059294"/>
            </a:xfrm>
            <a:custGeom>
              <a:avLst/>
              <a:gdLst/>
              <a:ahLst/>
              <a:cxnLst/>
              <a:rect l="l" t="t" r="r" b="b"/>
              <a:pathLst>
                <a:path w="812800" h="711200">
                  <a:moveTo>
                    <a:pt x="406400" y="0"/>
                  </a:moveTo>
                  <a:lnTo>
                    <a:pt x="812800" y="711200"/>
                  </a:lnTo>
                  <a:lnTo>
                    <a:pt x="0" y="711200"/>
                  </a:lnTo>
                  <a:lnTo>
                    <a:pt x="406400" y="0"/>
                  </a:lnTo>
                  <a:close/>
                </a:path>
              </a:pathLst>
            </a:custGeom>
            <a:solidFill>
              <a:srgbClr val="002060"/>
            </a:solidFill>
          </p:spPr>
        </p:sp>
        <p:grpSp>
          <p:nvGrpSpPr>
            <p:cNvPr id="13" name="Group 19"/>
            <p:cNvGrpSpPr/>
            <p:nvPr/>
          </p:nvGrpSpPr>
          <p:grpSpPr>
            <a:xfrm>
              <a:off x="10331567" y="5530961"/>
              <a:ext cx="732844" cy="641239"/>
              <a:chOff x="0" y="0"/>
              <a:chExt cx="812800" cy="711200"/>
            </a:xfrm>
          </p:grpSpPr>
          <p:sp>
            <p:nvSpPr>
              <p:cNvPr id="18" name="Freeform 20"/>
              <p:cNvSpPr/>
              <p:nvPr/>
            </p:nvSpPr>
            <p:spPr>
              <a:xfrm>
                <a:off x="0" y="0"/>
                <a:ext cx="812800" cy="711200"/>
              </a:xfrm>
              <a:custGeom>
                <a:avLst/>
                <a:gdLst/>
                <a:ahLst/>
                <a:cxnLst/>
                <a:rect l="l" t="t" r="r" b="b"/>
                <a:pathLst>
                  <a:path w="812800" h="711200">
                    <a:moveTo>
                      <a:pt x="406400" y="0"/>
                    </a:moveTo>
                    <a:lnTo>
                      <a:pt x="812800" y="711200"/>
                    </a:lnTo>
                    <a:lnTo>
                      <a:pt x="0" y="711200"/>
                    </a:lnTo>
                    <a:lnTo>
                      <a:pt x="406400" y="0"/>
                    </a:lnTo>
                    <a:close/>
                  </a:path>
                </a:pathLst>
              </a:custGeom>
              <a:solidFill>
                <a:srgbClr val="002060"/>
              </a:solidFill>
            </p:spPr>
          </p:sp>
          <p:sp>
            <p:nvSpPr>
              <p:cNvPr id="19" name="TextBox 21"/>
              <p:cNvSpPr txBox="1"/>
              <p:nvPr/>
            </p:nvSpPr>
            <p:spPr>
              <a:xfrm>
                <a:off x="127000" y="282575"/>
                <a:ext cx="558800" cy="377825"/>
              </a:xfrm>
              <a:prstGeom prst="rect">
                <a:avLst/>
              </a:prstGeom>
            </p:spPr>
            <p:txBody>
              <a:bodyPr lIns="33867" tIns="33867" rIns="33867" bIns="33867" rtlCol="0" anchor="ctr"/>
              <a:lstStyle/>
              <a:p>
                <a:pPr algn="ctr">
                  <a:lnSpc>
                    <a:spcPts val="1680"/>
                  </a:lnSpc>
                </a:pPr>
                <a:endParaRPr sz="1200" dirty="0"/>
              </a:p>
            </p:txBody>
          </p:sp>
        </p:grpSp>
        <p:grpSp>
          <p:nvGrpSpPr>
            <p:cNvPr id="14" name="Group 22"/>
            <p:cNvGrpSpPr/>
            <p:nvPr/>
          </p:nvGrpSpPr>
          <p:grpSpPr>
            <a:xfrm>
              <a:off x="11359812" y="4914399"/>
              <a:ext cx="732844" cy="641239"/>
              <a:chOff x="0" y="0"/>
              <a:chExt cx="812800" cy="711200"/>
            </a:xfrm>
          </p:grpSpPr>
          <p:sp>
            <p:nvSpPr>
              <p:cNvPr id="16" name="Freeform 23"/>
              <p:cNvSpPr/>
              <p:nvPr/>
            </p:nvSpPr>
            <p:spPr>
              <a:xfrm>
                <a:off x="0" y="0"/>
                <a:ext cx="812800" cy="711200"/>
              </a:xfrm>
              <a:custGeom>
                <a:avLst/>
                <a:gdLst/>
                <a:ahLst/>
                <a:cxnLst/>
                <a:rect l="l" t="t" r="r" b="b"/>
                <a:pathLst>
                  <a:path w="812800" h="711200">
                    <a:moveTo>
                      <a:pt x="406400" y="0"/>
                    </a:moveTo>
                    <a:lnTo>
                      <a:pt x="812800" y="711200"/>
                    </a:lnTo>
                    <a:lnTo>
                      <a:pt x="0" y="711200"/>
                    </a:lnTo>
                    <a:lnTo>
                      <a:pt x="406400" y="0"/>
                    </a:lnTo>
                    <a:close/>
                  </a:path>
                </a:pathLst>
              </a:custGeom>
              <a:solidFill>
                <a:srgbClr val="002060"/>
              </a:solidFill>
            </p:spPr>
          </p:sp>
          <p:sp>
            <p:nvSpPr>
              <p:cNvPr id="17" name="TextBox 24"/>
              <p:cNvSpPr txBox="1"/>
              <p:nvPr/>
            </p:nvSpPr>
            <p:spPr>
              <a:xfrm>
                <a:off x="127000" y="282575"/>
                <a:ext cx="558800" cy="377825"/>
              </a:xfrm>
              <a:prstGeom prst="rect">
                <a:avLst/>
              </a:prstGeom>
            </p:spPr>
            <p:txBody>
              <a:bodyPr lIns="33867" tIns="33867" rIns="33867" bIns="33867" rtlCol="0" anchor="ctr"/>
              <a:lstStyle/>
              <a:p>
                <a:pPr algn="ctr">
                  <a:lnSpc>
                    <a:spcPts val="1680"/>
                  </a:lnSpc>
                </a:pPr>
                <a:endParaRPr sz="1200" dirty="0"/>
              </a:p>
            </p:txBody>
          </p:sp>
        </p:grpSp>
        <p:sp>
          <p:nvSpPr>
            <p:cNvPr id="15" name="Freeform 26"/>
            <p:cNvSpPr/>
            <p:nvPr/>
          </p:nvSpPr>
          <p:spPr>
            <a:xfrm>
              <a:off x="10935930" y="4525363"/>
              <a:ext cx="569517" cy="498327"/>
            </a:xfrm>
            <a:custGeom>
              <a:avLst/>
              <a:gdLst/>
              <a:ahLst/>
              <a:cxnLst/>
              <a:rect l="l" t="t" r="r" b="b"/>
              <a:pathLst>
                <a:path w="812800" h="711200">
                  <a:moveTo>
                    <a:pt x="406400" y="0"/>
                  </a:moveTo>
                  <a:lnTo>
                    <a:pt x="812800" y="711200"/>
                  </a:lnTo>
                  <a:lnTo>
                    <a:pt x="0" y="711200"/>
                  </a:lnTo>
                  <a:lnTo>
                    <a:pt x="406400" y="0"/>
                  </a:lnTo>
                  <a:close/>
                </a:path>
              </a:pathLst>
            </a:custGeom>
            <a:solidFill>
              <a:schemeClr val="accent2"/>
            </a:solidFill>
          </p:spPr>
        </p:sp>
      </p:grpSp>
      <p:grpSp>
        <p:nvGrpSpPr>
          <p:cNvPr id="24" name="Grupo 23"/>
          <p:cNvGrpSpPr/>
          <p:nvPr/>
        </p:nvGrpSpPr>
        <p:grpSpPr>
          <a:xfrm>
            <a:off x="94268" y="80073"/>
            <a:ext cx="7181805" cy="1059577"/>
            <a:chOff x="94268" y="80073"/>
            <a:chExt cx="7181805" cy="1059577"/>
          </a:xfrm>
          <a:solidFill>
            <a:srgbClr val="002060"/>
          </a:solidFill>
        </p:grpSpPr>
        <p:sp>
          <p:nvSpPr>
            <p:cNvPr id="25" name="Pergamino horizontal 24"/>
            <p:cNvSpPr/>
            <p:nvPr/>
          </p:nvSpPr>
          <p:spPr>
            <a:xfrm>
              <a:off x="781005" y="200450"/>
              <a:ext cx="6495068" cy="818822"/>
            </a:xfrm>
            <a:prstGeom prst="horizontalScroll">
              <a:avLst/>
            </a:prstGeom>
            <a:grpFill/>
            <a:ln>
              <a:solidFill>
                <a:srgbClr val="002060"/>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s-MX" dirty="0"/>
            </a:p>
          </p:txBody>
        </p:sp>
        <p:sp>
          <p:nvSpPr>
            <p:cNvPr id="26" name="AutoShape 6"/>
            <p:cNvSpPr/>
            <p:nvPr/>
          </p:nvSpPr>
          <p:spPr>
            <a:xfrm>
              <a:off x="94268" y="80073"/>
              <a:ext cx="948325" cy="1059577"/>
            </a:xfrm>
            <a:prstGeom prst="rect">
              <a:avLst/>
            </a:prstGeom>
            <a:grpFill/>
            <a:ln>
              <a:noFill/>
            </a:ln>
            <a:effectLst>
              <a:outerShdw blurRad="190500" dist="228600" dir="2700000" algn="ctr">
                <a:srgbClr val="000000">
                  <a:alpha val="30000"/>
                </a:srgbClr>
              </a:outerShdw>
            </a:effectLst>
            <a:scene3d>
              <a:camera prst="perspectiveRight"/>
              <a:lightRig rig="glow" dir="t">
                <a:rot lat="0" lon="0" rev="4800000"/>
              </a:lightRig>
            </a:scene3d>
            <a:sp3d prstMaterial="matte">
              <a:bevelT w="127000" h="63500"/>
            </a:sp3d>
          </p:spPr>
        </p:sp>
        <p:sp>
          <p:nvSpPr>
            <p:cNvPr id="27" name="Rectángulo 26"/>
            <p:cNvSpPr/>
            <p:nvPr/>
          </p:nvSpPr>
          <p:spPr>
            <a:xfrm>
              <a:off x="1327306" y="425195"/>
              <a:ext cx="3485378" cy="369332"/>
            </a:xfrm>
            <a:prstGeom prst="rect">
              <a:avLst/>
            </a:prstGeom>
            <a:grpFill/>
          </p:spPr>
          <p:txBody>
            <a:bodyPr wrap="none">
              <a:spAutoFit/>
            </a:bodyPr>
            <a:lstStyle/>
            <a:p>
              <a:r>
                <a:rPr lang="es-ES" b="1" dirty="0">
                  <a:solidFill>
                    <a:schemeClr val="bg1"/>
                  </a:solidFill>
                  <a:latin typeface="Arial Black" panose="020B0A04020102020204" pitchFamily="34" charset="0"/>
                </a:rPr>
                <a:t>PREVENCIÓN DEL DELITO</a:t>
              </a:r>
            </a:p>
          </p:txBody>
        </p:sp>
      </p:grpSp>
      <p:sp>
        <p:nvSpPr>
          <p:cNvPr id="4" name="Rectángulo 3"/>
          <p:cNvSpPr/>
          <p:nvPr/>
        </p:nvSpPr>
        <p:spPr>
          <a:xfrm>
            <a:off x="7714212" y="5329184"/>
            <a:ext cx="3845710" cy="607695"/>
          </a:xfrm>
          <a:prstGeom prst="rect">
            <a:avLst/>
          </a:prstGeom>
        </p:spPr>
        <p:txBody>
          <a:bodyPr wrap="square">
            <a:spAutoFit/>
          </a:bodyPr>
          <a:lstStyle/>
          <a:p>
            <a:pPr lvl="0" algn="just">
              <a:lnSpc>
                <a:spcPct val="120000"/>
              </a:lnSpc>
              <a:buClr>
                <a:srgbClr val="1CADE4"/>
              </a:buClr>
            </a:pPr>
            <a:r>
              <a:rPr lang="es-ES" sz="1400" dirty="0">
                <a:solidFill>
                  <a:prstClr val="black"/>
                </a:solidFill>
                <a:latin typeface="Arial" panose="020B0604020202020204" pitchFamily="34" charset="0"/>
                <a:cs typeface="Arial" panose="020B0604020202020204" pitchFamily="34" charset="0"/>
              </a:rPr>
              <a:t>Durante el </a:t>
            </a:r>
            <a:r>
              <a:rPr lang="es-ES" sz="1400" b="1" dirty="0">
                <a:solidFill>
                  <a:prstClr val="black"/>
                </a:solidFill>
                <a:latin typeface="Arial" panose="020B0604020202020204" pitchFamily="34" charset="0"/>
                <a:cs typeface="Arial" panose="020B0604020202020204" pitchFamily="34" charset="0"/>
              </a:rPr>
              <a:t>3</a:t>
            </a:r>
            <a:r>
              <a:rPr lang="es-ES" sz="1400" b="1" dirty="0" smtClean="0">
                <a:solidFill>
                  <a:prstClr val="black"/>
                </a:solidFill>
                <a:latin typeface="Arial" panose="020B0604020202020204" pitchFamily="34" charset="0"/>
                <a:cs typeface="Arial" panose="020B0604020202020204" pitchFamily="34" charset="0"/>
              </a:rPr>
              <a:t>° </a:t>
            </a:r>
            <a:r>
              <a:rPr lang="es-ES" sz="1400" b="1" dirty="0">
                <a:solidFill>
                  <a:prstClr val="black"/>
                </a:solidFill>
                <a:latin typeface="Arial" panose="020B0604020202020204" pitchFamily="34" charset="0"/>
                <a:cs typeface="Arial" panose="020B0604020202020204" pitchFamily="34" charset="0"/>
              </a:rPr>
              <a:t>trimestre</a:t>
            </a:r>
            <a:r>
              <a:rPr lang="es-ES" sz="1400" dirty="0">
                <a:solidFill>
                  <a:prstClr val="black"/>
                </a:solidFill>
                <a:latin typeface="Arial" panose="020B0604020202020204" pitchFamily="34" charset="0"/>
                <a:cs typeface="Arial" panose="020B0604020202020204" pitchFamily="34" charset="0"/>
              </a:rPr>
              <a:t> </a:t>
            </a:r>
            <a:r>
              <a:rPr lang="es-ES" sz="1400" dirty="0" smtClean="0">
                <a:solidFill>
                  <a:prstClr val="black"/>
                </a:solidFill>
                <a:latin typeface="Arial" panose="020B0604020202020204" pitchFamily="34" charset="0"/>
                <a:cs typeface="Arial" panose="020B0604020202020204" pitchFamily="34" charset="0"/>
              </a:rPr>
              <a:t>de Julio a Septiembre, </a:t>
            </a:r>
            <a:r>
              <a:rPr lang="es-ES" sz="1400" dirty="0">
                <a:solidFill>
                  <a:prstClr val="black"/>
                </a:solidFill>
                <a:latin typeface="Arial" panose="020B0604020202020204" pitchFamily="34" charset="0"/>
                <a:cs typeface="Arial" panose="020B0604020202020204" pitchFamily="34" charset="0"/>
              </a:rPr>
              <a:t>se han realizado un total de </a:t>
            </a:r>
            <a:r>
              <a:rPr lang="es-ES" sz="1400" b="1" dirty="0">
                <a:solidFill>
                  <a:prstClr val="black"/>
                </a:solidFill>
                <a:latin typeface="Arial" panose="020B0604020202020204" pitchFamily="34" charset="0"/>
                <a:cs typeface="Arial" panose="020B0604020202020204" pitchFamily="34" charset="0"/>
              </a:rPr>
              <a:t> </a:t>
            </a:r>
            <a:r>
              <a:rPr lang="es-ES" sz="1400" b="1" dirty="0" smtClean="0">
                <a:solidFill>
                  <a:prstClr val="black"/>
                </a:solidFill>
                <a:latin typeface="Arial" panose="020B0604020202020204" pitchFamily="34" charset="0"/>
                <a:cs typeface="Arial" panose="020B0604020202020204" pitchFamily="34" charset="0"/>
              </a:rPr>
              <a:t>39 acciones</a:t>
            </a:r>
            <a:r>
              <a:rPr lang="es-ES" sz="1400" dirty="0">
                <a:solidFill>
                  <a:prstClr val="black"/>
                </a:solidFill>
                <a:latin typeface="Arial" panose="020B0604020202020204" pitchFamily="34" charset="0"/>
                <a:cs typeface="Arial" panose="020B0604020202020204" pitchFamily="34" charset="0"/>
              </a:rPr>
              <a:t>.</a:t>
            </a:r>
          </a:p>
        </p:txBody>
      </p:sp>
      <p:graphicFrame>
        <p:nvGraphicFramePr>
          <p:cNvPr id="28" name="17 Gráfico"/>
          <p:cNvGraphicFramePr/>
          <p:nvPr>
            <p:extLst>
              <p:ext uri="{D42A27DB-BD31-4B8C-83A1-F6EECF244321}">
                <p14:modId xmlns:p14="http://schemas.microsoft.com/office/powerpoint/2010/main" val="3093379465"/>
              </p:ext>
            </p:extLst>
          </p:nvPr>
        </p:nvGraphicFramePr>
        <p:xfrm>
          <a:off x="7981715" y="1095395"/>
          <a:ext cx="3479951" cy="1395753"/>
        </p:xfrm>
        <a:graphic>
          <a:graphicData uri="http://schemas.openxmlformats.org/drawingml/2006/chart">
            <c:chart xmlns:c="http://schemas.openxmlformats.org/drawingml/2006/chart" xmlns:r="http://schemas.openxmlformats.org/officeDocument/2006/relationships" r:id="rId3"/>
          </a:graphicData>
        </a:graphic>
      </p:graphicFrame>
      <p:pic>
        <p:nvPicPr>
          <p:cNvPr id="31" name="Gráfico 4"/>
          <p:cNvPicPr>
            <a:picLocks noChangeAspect="1"/>
          </p:cNvPicPr>
          <p:nvPr/>
        </p:nvPicPr>
        <p:blipFill>
          <a:blip r:embed="rId4">
            <a:extLst>
              <a:ext uri="{96DAC541-7B7A-43D3-8B79-37D633B846F1}">
                <asvg:svgBlip xmlns:asvg="http://schemas.microsoft.com/office/drawing/2016/SVG/main" xmlns="" r:embed="rId5"/>
              </a:ext>
            </a:extLst>
          </a:blip>
          <a:stretch>
            <a:fillRect/>
          </a:stretch>
        </p:blipFill>
        <p:spPr>
          <a:xfrm>
            <a:off x="9746857" y="151007"/>
            <a:ext cx="898432" cy="856987"/>
          </a:xfrm>
          <a:prstGeom prst="rect">
            <a:avLst/>
          </a:prstGeom>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idx="4294967295"/>
          </p:nvPr>
        </p:nvSpPr>
        <p:spPr>
          <a:xfrm>
            <a:off x="781006" y="1400158"/>
            <a:ext cx="7041270" cy="694322"/>
          </a:xfrm>
        </p:spPr>
        <p:txBody>
          <a:bodyPr>
            <a:noAutofit/>
          </a:bodyPr>
          <a:lstStyle/>
          <a:p>
            <a:pPr algn="ctr"/>
            <a:r>
              <a:rPr lang="es-ES" sz="2000" b="1" dirty="0">
                <a:solidFill>
                  <a:srgbClr val="002060"/>
                </a:solidFill>
                <a:latin typeface="Arial Black" panose="020B0A04020102020204" pitchFamily="34" charset="0"/>
              </a:rPr>
              <a:t>Programa </a:t>
            </a:r>
            <a:r>
              <a:rPr lang="es-MX" sz="2000" b="1" dirty="0">
                <a:solidFill>
                  <a:srgbClr val="002060"/>
                </a:solidFill>
                <a:latin typeface="Arial Black" panose="020B0A04020102020204" pitchFamily="34" charset="0"/>
              </a:rPr>
              <a:t>“Información de factores de riesgo y redes de apoyo a grupos vulnerables”</a:t>
            </a:r>
            <a:endParaRPr lang="es-ES" sz="2000" dirty="0">
              <a:latin typeface="Arial Black" panose="020B0A04020102020204" pitchFamily="34" charset="0"/>
            </a:endParaRPr>
          </a:p>
        </p:txBody>
      </p:sp>
      <p:sp>
        <p:nvSpPr>
          <p:cNvPr id="3" name="Marcador de contenido 2"/>
          <p:cNvSpPr>
            <a:spLocks noGrp="1"/>
          </p:cNvSpPr>
          <p:nvPr>
            <p:ph sz="half" idx="4294967295"/>
          </p:nvPr>
        </p:nvSpPr>
        <p:spPr>
          <a:xfrm>
            <a:off x="781005" y="2449845"/>
            <a:ext cx="6391802" cy="3666500"/>
          </a:xfrm>
        </p:spPr>
        <p:txBody>
          <a:bodyPr>
            <a:normAutofit/>
          </a:bodyPr>
          <a:lstStyle/>
          <a:p>
            <a:pPr marL="0" lvl="0" indent="0" algn="just">
              <a:lnSpc>
                <a:spcPct val="120000"/>
              </a:lnSpc>
              <a:buClr>
                <a:srgbClr val="1CADE4"/>
              </a:buClr>
              <a:buNone/>
            </a:pPr>
            <a:r>
              <a:rPr lang="es-ES_tradnl" sz="1600" b="1" dirty="0">
                <a:solidFill>
                  <a:prstClr val="black"/>
                </a:solidFill>
                <a:latin typeface="Arial" panose="020B0604020202020204" pitchFamily="34" charset="0"/>
                <a:cs typeface="Arial" panose="020B0604020202020204" pitchFamily="34" charset="0"/>
              </a:rPr>
              <a:t>Subprograma: </a:t>
            </a:r>
            <a:r>
              <a:rPr lang="es-MX" sz="1600" b="1" dirty="0" err="1">
                <a:latin typeface="Arial" panose="020B0604020202020204" pitchFamily="34" charset="0"/>
                <a:ea typeface="Calibri" panose="020F0502020204030204" pitchFamily="34" charset="0"/>
              </a:rPr>
              <a:t>Deconstruir</a:t>
            </a:r>
            <a:r>
              <a:rPr lang="es-MX" sz="1600" b="1" dirty="0">
                <a:latin typeface="Arial" panose="020B0604020202020204" pitchFamily="34" charset="0"/>
                <a:ea typeface="Calibri" panose="020F0502020204030204" pitchFamily="34" charset="0"/>
              </a:rPr>
              <a:t> para Construir</a:t>
            </a:r>
            <a:endParaRPr lang="es-MX" sz="1600" b="1" dirty="0">
              <a:solidFill>
                <a:prstClr val="black"/>
              </a:solidFill>
              <a:latin typeface="Arial" panose="020B0604020202020204" pitchFamily="34" charset="0"/>
              <a:cs typeface="Arial" panose="020B0604020202020204" pitchFamily="34" charset="0"/>
            </a:endParaRPr>
          </a:p>
          <a:p>
            <a:pPr marL="0" indent="0" algn="just">
              <a:lnSpc>
                <a:spcPct val="120000"/>
              </a:lnSpc>
              <a:spcAft>
                <a:spcPts val="800"/>
              </a:spcAft>
            </a:pPr>
            <a:r>
              <a:rPr lang="es-ES" sz="1600" b="1" dirty="0">
                <a:solidFill>
                  <a:prstClr val="black"/>
                </a:solidFill>
                <a:latin typeface="Arial" panose="020B0604020202020204" pitchFamily="34" charset="0"/>
                <a:cs typeface="Arial" panose="020B0604020202020204" pitchFamily="34" charset="0"/>
              </a:rPr>
              <a:t>Objetivo: </a:t>
            </a:r>
            <a:r>
              <a:rPr lang="es-MX" sz="1600" dirty="0">
                <a:latin typeface="Arial" panose="020B0604020202020204" pitchFamily="34" charset="0"/>
                <a:ea typeface="Calibri" panose="020F0502020204030204" pitchFamily="34" charset="0"/>
                <a:cs typeface="Times New Roman" panose="02020603050405020304" pitchFamily="18" charset="0"/>
              </a:rPr>
              <a:t>Promover acciones tendientes a visibilizar y sensibilizar sobre las causas que generan violencia familiar y de género reduciendo la incidencia y prevalencia de la misma. </a:t>
            </a:r>
            <a:endParaRPr lang="es-MX" sz="1600" dirty="0">
              <a:solidFill>
                <a:prstClr val="black"/>
              </a:solidFill>
              <a:latin typeface="Arial" panose="020B0604020202020204" pitchFamily="34" charset="0"/>
              <a:cs typeface="Arial" panose="020B0604020202020204" pitchFamily="34" charset="0"/>
            </a:endParaRPr>
          </a:p>
          <a:p>
            <a:pPr marL="0" indent="0" algn="just">
              <a:lnSpc>
                <a:spcPct val="120000"/>
              </a:lnSpc>
              <a:buClr>
                <a:srgbClr val="1CADE4"/>
              </a:buClr>
              <a:buNone/>
            </a:pPr>
            <a:r>
              <a:rPr lang="es-ES_tradnl" sz="1600" b="1" dirty="0">
                <a:solidFill>
                  <a:prstClr val="black"/>
                </a:solidFill>
                <a:latin typeface="Arial" panose="020B0604020202020204" pitchFamily="34" charset="0"/>
                <a:cs typeface="Arial" panose="020B0604020202020204" pitchFamily="34" charset="0"/>
              </a:rPr>
              <a:t>Subprograma: </a:t>
            </a:r>
            <a:r>
              <a:rPr lang="es-MX" sz="1600" b="1" dirty="0">
                <a:latin typeface="Arial" panose="020B0604020202020204" pitchFamily="34" charset="0"/>
                <a:cs typeface="Arial" panose="020B0604020202020204" pitchFamily="34" charset="0"/>
              </a:rPr>
              <a:t>T</a:t>
            </a:r>
            <a:r>
              <a:rPr lang="es-MX" sz="1600" b="1" dirty="0" smtClean="0">
                <a:latin typeface="Arial" panose="020B0604020202020204" pitchFamily="34" charset="0"/>
                <a:cs typeface="Arial" panose="020B0604020202020204" pitchFamily="34" charset="0"/>
              </a:rPr>
              <a:t>igres </a:t>
            </a:r>
            <a:r>
              <a:rPr lang="es-MX" sz="1600" b="1" dirty="0">
                <a:latin typeface="Arial" panose="020B0604020202020204" pitchFamily="34" charset="0"/>
                <a:cs typeface="Arial" panose="020B0604020202020204" pitchFamily="34" charset="0"/>
              </a:rPr>
              <a:t>dejando </a:t>
            </a:r>
            <a:r>
              <a:rPr lang="es-MX" sz="1600" b="1" dirty="0" smtClean="0">
                <a:latin typeface="Arial" panose="020B0604020202020204" pitchFamily="34" charset="0"/>
                <a:cs typeface="Arial" panose="020B0604020202020204" pitchFamily="34" charset="0"/>
              </a:rPr>
              <a:t>huella</a:t>
            </a:r>
            <a:endParaRPr lang="es-ES_tradnl" sz="1600" b="1" dirty="0" smtClean="0">
              <a:solidFill>
                <a:prstClr val="black"/>
              </a:solidFill>
              <a:latin typeface="Arial" panose="020B0604020202020204" pitchFamily="34" charset="0"/>
              <a:cs typeface="Arial" panose="020B0604020202020204" pitchFamily="34" charset="0"/>
            </a:endParaRPr>
          </a:p>
          <a:p>
            <a:pPr marL="0" lvl="0" indent="0" algn="just">
              <a:lnSpc>
                <a:spcPct val="120000"/>
              </a:lnSpc>
              <a:buClr>
                <a:srgbClr val="1CADE4"/>
              </a:buClr>
              <a:buNone/>
            </a:pPr>
            <a:r>
              <a:rPr lang="es-ES" sz="1600" b="1" dirty="0" smtClean="0">
                <a:solidFill>
                  <a:prstClr val="black"/>
                </a:solidFill>
                <a:latin typeface="Arial" panose="020B0604020202020204" pitchFamily="34" charset="0"/>
                <a:cs typeface="Arial" panose="020B0604020202020204" pitchFamily="34" charset="0"/>
              </a:rPr>
              <a:t>Objetivo</a:t>
            </a:r>
            <a:r>
              <a:rPr lang="es-ES" sz="1600" b="1" dirty="0">
                <a:solidFill>
                  <a:prstClr val="black"/>
                </a:solidFill>
                <a:latin typeface="Arial" panose="020B0604020202020204" pitchFamily="34" charset="0"/>
                <a:cs typeface="Arial" panose="020B0604020202020204" pitchFamily="34" charset="0"/>
              </a:rPr>
              <a:t>: </a:t>
            </a:r>
            <a:r>
              <a:rPr lang="es-ES" sz="1600" dirty="0">
                <a:latin typeface="Arial" panose="020B0604020202020204" pitchFamily="34" charset="0"/>
                <a:ea typeface="Calibri" panose="020F0502020204030204" pitchFamily="34" charset="0"/>
              </a:rPr>
              <a:t>Brindar a adolescentes y jóvenes, habilidades socioemocionales a través de actividades cívicas y deportivas que permitan reforzar la disciplina y valores tales como la empatía, honestidad, tolerancia, respeto y solidaridad. </a:t>
            </a:r>
            <a:endParaRPr lang="es-MX" sz="1600" dirty="0">
              <a:solidFill>
                <a:prstClr val="black"/>
              </a:solidFill>
              <a:latin typeface="Arial" panose="020B0604020202020204" pitchFamily="34" charset="0"/>
              <a:cs typeface="Arial" panose="020B0604020202020204" pitchFamily="34" charset="0"/>
            </a:endParaRPr>
          </a:p>
        </p:txBody>
      </p:sp>
      <p:graphicFrame>
        <p:nvGraphicFramePr>
          <p:cNvPr id="7" name="Marcador de contenido 6"/>
          <p:cNvGraphicFramePr>
            <a:graphicFrameLocks noGrp="1"/>
          </p:cNvGraphicFramePr>
          <p:nvPr>
            <p:ph sz="half" idx="4294967295"/>
          </p:nvPr>
        </p:nvGraphicFramePr>
        <p:xfrm>
          <a:off x="7742591" y="2627714"/>
          <a:ext cx="3958200" cy="2564903"/>
        </p:xfrm>
        <a:graphic>
          <a:graphicData uri="http://schemas.openxmlformats.org/drawingml/2006/chart">
            <c:chart xmlns:c="http://schemas.openxmlformats.org/drawingml/2006/chart" xmlns:r="http://schemas.openxmlformats.org/officeDocument/2006/relationships" r:id="rId2"/>
          </a:graphicData>
        </a:graphic>
      </p:graphicFrame>
      <p:grpSp>
        <p:nvGrpSpPr>
          <p:cNvPr id="9" name="Grupo 8"/>
          <p:cNvGrpSpPr/>
          <p:nvPr/>
        </p:nvGrpSpPr>
        <p:grpSpPr>
          <a:xfrm>
            <a:off x="11301062" y="5435881"/>
            <a:ext cx="1156325" cy="1602060"/>
            <a:chOff x="9891889" y="4525363"/>
            <a:chExt cx="2331862" cy="2862285"/>
          </a:xfrm>
        </p:grpSpPr>
        <p:grpSp>
          <p:nvGrpSpPr>
            <p:cNvPr id="10" name="Group 10"/>
            <p:cNvGrpSpPr/>
            <p:nvPr/>
          </p:nvGrpSpPr>
          <p:grpSpPr>
            <a:xfrm>
              <a:off x="11228718" y="6044497"/>
              <a:ext cx="995033" cy="870653"/>
              <a:chOff x="0" y="0"/>
              <a:chExt cx="812800" cy="711200"/>
            </a:xfrm>
          </p:grpSpPr>
          <p:sp>
            <p:nvSpPr>
              <p:cNvPr id="22" name="Freeform 11"/>
              <p:cNvSpPr/>
              <p:nvPr/>
            </p:nvSpPr>
            <p:spPr>
              <a:xfrm>
                <a:off x="0" y="0"/>
                <a:ext cx="812800" cy="711200"/>
              </a:xfrm>
              <a:custGeom>
                <a:avLst/>
                <a:gdLst/>
                <a:ahLst/>
                <a:cxnLst/>
                <a:rect l="l" t="t" r="r" b="b"/>
                <a:pathLst>
                  <a:path w="812800" h="711200">
                    <a:moveTo>
                      <a:pt x="406400" y="0"/>
                    </a:moveTo>
                    <a:lnTo>
                      <a:pt x="812800" y="711200"/>
                    </a:lnTo>
                    <a:lnTo>
                      <a:pt x="0" y="711200"/>
                    </a:lnTo>
                    <a:lnTo>
                      <a:pt x="406400" y="0"/>
                    </a:lnTo>
                    <a:close/>
                  </a:path>
                </a:pathLst>
              </a:custGeom>
              <a:solidFill>
                <a:srgbClr val="002060"/>
              </a:solidFill>
            </p:spPr>
          </p:sp>
          <p:sp>
            <p:nvSpPr>
              <p:cNvPr id="23" name="TextBox 12"/>
              <p:cNvSpPr txBox="1"/>
              <p:nvPr/>
            </p:nvSpPr>
            <p:spPr>
              <a:xfrm>
                <a:off x="127000" y="282575"/>
                <a:ext cx="558800" cy="377825"/>
              </a:xfrm>
              <a:prstGeom prst="rect">
                <a:avLst/>
              </a:prstGeom>
            </p:spPr>
            <p:txBody>
              <a:bodyPr lIns="33867" tIns="33867" rIns="33867" bIns="33867" rtlCol="0" anchor="ctr"/>
              <a:lstStyle/>
              <a:p>
                <a:pPr algn="ctr">
                  <a:lnSpc>
                    <a:spcPts val="1680"/>
                  </a:lnSpc>
                </a:pPr>
                <a:endParaRPr sz="1200" dirty="0"/>
              </a:p>
            </p:txBody>
          </p:sp>
        </p:grpSp>
        <p:grpSp>
          <p:nvGrpSpPr>
            <p:cNvPr id="11" name="Group 13"/>
            <p:cNvGrpSpPr/>
            <p:nvPr/>
          </p:nvGrpSpPr>
          <p:grpSpPr>
            <a:xfrm rot="-10800000">
              <a:off x="10935929" y="5687679"/>
              <a:ext cx="854720" cy="747880"/>
              <a:chOff x="0" y="0"/>
              <a:chExt cx="812800" cy="711200"/>
            </a:xfrm>
          </p:grpSpPr>
          <p:sp>
            <p:nvSpPr>
              <p:cNvPr id="20" name="Freeform 14"/>
              <p:cNvSpPr/>
              <p:nvPr/>
            </p:nvSpPr>
            <p:spPr>
              <a:xfrm>
                <a:off x="0" y="0"/>
                <a:ext cx="812800" cy="711200"/>
              </a:xfrm>
              <a:custGeom>
                <a:avLst/>
                <a:gdLst/>
                <a:ahLst/>
                <a:cxnLst/>
                <a:rect l="l" t="t" r="r" b="b"/>
                <a:pathLst>
                  <a:path w="812800" h="711200">
                    <a:moveTo>
                      <a:pt x="406400" y="0"/>
                    </a:moveTo>
                    <a:lnTo>
                      <a:pt x="812800" y="711200"/>
                    </a:lnTo>
                    <a:lnTo>
                      <a:pt x="0" y="711200"/>
                    </a:lnTo>
                    <a:lnTo>
                      <a:pt x="406400" y="0"/>
                    </a:lnTo>
                    <a:close/>
                  </a:path>
                </a:pathLst>
              </a:custGeom>
              <a:solidFill>
                <a:schemeClr val="accent2"/>
              </a:solidFill>
            </p:spPr>
          </p:sp>
          <p:sp>
            <p:nvSpPr>
              <p:cNvPr id="21" name="TextBox 15"/>
              <p:cNvSpPr txBox="1"/>
              <p:nvPr/>
            </p:nvSpPr>
            <p:spPr>
              <a:xfrm>
                <a:off x="127000" y="282575"/>
                <a:ext cx="558800" cy="377825"/>
              </a:xfrm>
              <a:prstGeom prst="rect">
                <a:avLst/>
              </a:prstGeom>
            </p:spPr>
            <p:txBody>
              <a:bodyPr lIns="33867" tIns="33867" rIns="33867" bIns="33867" rtlCol="0" anchor="ctr"/>
              <a:lstStyle/>
              <a:p>
                <a:pPr algn="ctr">
                  <a:lnSpc>
                    <a:spcPts val="1680"/>
                  </a:lnSpc>
                </a:pPr>
                <a:endParaRPr sz="1200" dirty="0"/>
              </a:p>
            </p:txBody>
          </p:sp>
        </p:grpSp>
        <p:sp>
          <p:nvSpPr>
            <p:cNvPr id="12" name="Freeform 17"/>
            <p:cNvSpPr/>
            <p:nvPr/>
          </p:nvSpPr>
          <p:spPr>
            <a:xfrm rot="10800000">
              <a:off x="9891889" y="6328354"/>
              <a:ext cx="1210623" cy="1059294"/>
            </a:xfrm>
            <a:custGeom>
              <a:avLst/>
              <a:gdLst/>
              <a:ahLst/>
              <a:cxnLst/>
              <a:rect l="l" t="t" r="r" b="b"/>
              <a:pathLst>
                <a:path w="812800" h="711200">
                  <a:moveTo>
                    <a:pt x="406400" y="0"/>
                  </a:moveTo>
                  <a:lnTo>
                    <a:pt x="812800" y="711200"/>
                  </a:lnTo>
                  <a:lnTo>
                    <a:pt x="0" y="711200"/>
                  </a:lnTo>
                  <a:lnTo>
                    <a:pt x="406400" y="0"/>
                  </a:lnTo>
                  <a:close/>
                </a:path>
              </a:pathLst>
            </a:custGeom>
            <a:solidFill>
              <a:srgbClr val="002060"/>
            </a:solidFill>
          </p:spPr>
        </p:sp>
        <p:grpSp>
          <p:nvGrpSpPr>
            <p:cNvPr id="13" name="Group 19"/>
            <p:cNvGrpSpPr/>
            <p:nvPr/>
          </p:nvGrpSpPr>
          <p:grpSpPr>
            <a:xfrm>
              <a:off x="10331567" y="5530961"/>
              <a:ext cx="732844" cy="641239"/>
              <a:chOff x="0" y="0"/>
              <a:chExt cx="812800" cy="711200"/>
            </a:xfrm>
          </p:grpSpPr>
          <p:sp>
            <p:nvSpPr>
              <p:cNvPr id="18" name="Freeform 20"/>
              <p:cNvSpPr/>
              <p:nvPr/>
            </p:nvSpPr>
            <p:spPr>
              <a:xfrm>
                <a:off x="0" y="0"/>
                <a:ext cx="812800" cy="711200"/>
              </a:xfrm>
              <a:custGeom>
                <a:avLst/>
                <a:gdLst/>
                <a:ahLst/>
                <a:cxnLst/>
                <a:rect l="l" t="t" r="r" b="b"/>
                <a:pathLst>
                  <a:path w="812800" h="711200">
                    <a:moveTo>
                      <a:pt x="406400" y="0"/>
                    </a:moveTo>
                    <a:lnTo>
                      <a:pt x="812800" y="711200"/>
                    </a:lnTo>
                    <a:lnTo>
                      <a:pt x="0" y="711200"/>
                    </a:lnTo>
                    <a:lnTo>
                      <a:pt x="406400" y="0"/>
                    </a:lnTo>
                    <a:close/>
                  </a:path>
                </a:pathLst>
              </a:custGeom>
              <a:solidFill>
                <a:srgbClr val="002060"/>
              </a:solidFill>
            </p:spPr>
          </p:sp>
          <p:sp>
            <p:nvSpPr>
              <p:cNvPr id="19" name="TextBox 21"/>
              <p:cNvSpPr txBox="1"/>
              <p:nvPr/>
            </p:nvSpPr>
            <p:spPr>
              <a:xfrm>
                <a:off x="127000" y="282575"/>
                <a:ext cx="558800" cy="377825"/>
              </a:xfrm>
              <a:prstGeom prst="rect">
                <a:avLst/>
              </a:prstGeom>
            </p:spPr>
            <p:txBody>
              <a:bodyPr lIns="33867" tIns="33867" rIns="33867" bIns="33867" rtlCol="0" anchor="ctr"/>
              <a:lstStyle/>
              <a:p>
                <a:pPr algn="ctr">
                  <a:lnSpc>
                    <a:spcPts val="1680"/>
                  </a:lnSpc>
                </a:pPr>
                <a:endParaRPr sz="1200" dirty="0"/>
              </a:p>
            </p:txBody>
          </p:sp>
        </p:grpSp>
        <p:grpSp>
          <p:nvGrpSpPr>
            <p:cNvPr id="14" name="Group 22"/>
            <p:cNvGrpSpPr/>
            <p:nvPr/>
          </p:nvGrpSpPr>
          <p:grpSpPr>
            <a:xfrm>
              <a:off x="11359812" y="4914399"/>
              <a:ext cx="732844" cy="641239"/>
              <a:chOff x="0" y="0"/>
              <a:chExt cx="812800" cy="711200"/>
            </a:xfrm>
          </p:grpSpPr>
          <p:sp>
            <p:nvSpPr>
              <p:cNvPr id="16" name="Freeform 23"/>
              <p:cNvSpPr/>
              <p:nvPr/>
            </p:nvSpPr>
            <p:spPr>
              <a:xfrm>
                <a:off x="0" y="0"/>
                <a:ext cx="812800" cy="711200"/>
              </a:xfrm>
              <a:custGeom>
                <a:avLst/>
                <a:gdLst/>
                <a:ahLst/>
                <a:cxnLst/>
                <a:rect l="l" t="t" r="r" b="b"/>
                <a:pathLst>
                  <a:path w="812800" h="711200">
                    <a:moveTo>
                      <a:pt x="406400" y="0"/>
                    </a:moveTo>
                    <a:lnTo>
                      <a:pt x="812800" y="711200"/>
                    </a:lnTo>
                    <a:lnTo>
                      <a:pt x="0" y="711200"/>
                    </a:lnTo>
                    <a:lnTo>
                      <a:pt x="406400" y="0"/>
                    </a:lnTo>
                    <a:close/>
                  </a:path>
                </a:pathLst>
              </a:custGeom>
              <a:solidFill>
                <a:srgbClr val="002060"/>
              </a:solidFill>
            </p:spPr>
          </p:sp>
          <p:sp>
            <p:nvSpPr>
              <p:cNvPr id="17" name="TextBox 24"/>
              <p:cNvSpPr txBox="1"/>
              <p:nvPr/>
            </p:nvSpPr>
            <p:spPr>
              <a:xfrm>
                <a:off x="127000" y="282575"/>
                <a:ext cx="558800" cy="377825"/>
              </a:xfrm>
              <a:prstGeom prst="rect">
                <a:avLst/>
              </a:prstGeom>
            </p:spPr>
            <p:txBody>
              <a:bodyPr lIns="33867" tIns="33867" rIns="33867" bIns="33867" rtlCol="0" anchor="ctr"/>
              <a:lstStyle/>
              <a:p>
                <a:pPr algn="ctr">
                  <a:lnSpc>
                    <a:spcPts val="1680"/>
                  </a:lnSpc>
                </a:pPr>
                <a:endParaRPr sz="1200" dirty="0"/>
              </a:p>
            </p:txBody>
          </p:sp>
        </p:grpSp>
        <p:sp>
          <p:nvSpPr>
            <p:cNvPr id="15" name="Freeform 26"/>
            <p:cNvSpPr/>
            <p:nvPr/>
          </p:nvSpPr>
          <p:spPr>
            <a:xfrm>
              <a:off x="10935930" y="4525363"/>
              <a:ext cx="569517" cy="498327"/>
            </a:xfrm>
            <a:custGeom>
              <a:avLst/>
              <a:gdLst/>
              <a:ahLst/>
              <a:cxnLst/>
              <a:rect l="l" t="t" r="r" b="b"/>
              <a:pathLst>
                <a:path w="812800" h="711200">
                  <a:moveTo>
                    <a:pt x="406400" y="0"/>
                  </a:moveTo>
                  <a:lnTo>
                    <a:pt x="812800" y="711200"/>
                  </a:lnTo>
                  <a:lnTo>
                    <a:pt x="0" y="711200"/>
                  </a:lnTo>
                  <a:lnTo>
                    <a:pt x="406400" y="0"/>
                  </a:lnTo>
                  <a:close/>
                </a:path>
              </a:pathLst>
            </a:custGeom>
            <a:solidFill>
              <a:schemeClr val="accent2"/>
            </a:solidFill>
          </p:spPr>
        </p:sp>
      </p:grpSp>
      <p:grpSp>
        <p:nvGrpSpPr>
          <p:cNvPr id="24" name="Grupo 23"/>
          <p:cNvGrpSpPr/>
          <p:nvPr/>
        </p:nvGrpSpPr>
        <p:grpSpPr>
          <a:xfrm>
            <a:off x="94268" y="80073"/>
            <a:ext cx="7181805" cy="1059577"/>
            <a:chOff x="94268" y="80073"/>
            <a:chExt cx="7181805" cy="1059577"/>
          </a:xfrm>
          <a:solidFill>
            <a:srgbClr val="002060"/>
          </a:solidFill>
        </p:grpSpPr>
        <p:sp>
          <p:nvSpPr>
            <p:cNvPr id="25" name="Pergamino horizontal 24"/>
            <p:cNvSpPr/>
            <p:nvPr/>
          </p:nvSpPr>
          <p:spPr>
            <a:xfrm>
              <a:off x="781005" y="200450"/>
              <a:ext cx="6495068" cy="818822"/>
            </a:xfrm>
            <a:prstGeom prst="horizontalScroll">
              <a:avLst/>
            </a:prstGeom>
            <a:grpFill/>
            <a:ln>
              <a:solidFill>
                <a:srgbClr val="002060"/>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s-MX" dirty="0"/>
            </a:p>
          </p:txBody>
        </p:sp>
        <p:sp>
          <p:nvSpPr>
            <p:cNvPr id="26" name="AutoShape 6"/>
            <p:cNvSpPr/>
            <p:nvPr/>
          </p:nvSpPr>
          <p:spPr>
            <a:xfrm>
              <a:off x="94268" y="80073"/>
              <a:ext cx="948325" cy="1059577"/>
            </a:xfrm>
            <a:prstGeom prst="rect">
              <a:avLst/>
            </a:prstGeom>
            <a:grpFill/>
            <a:ln>
              <a:noFill/>
            </a:ln>
            <a:effectLst>
              <a:outerShdw blurRad="190500" dist="228600" dir="2700000" algn="ctr">
                <a:srgbClr val="000000">
                  <a:alpha val="30000"/>
                </a:srgbClr>
              </a:outerShdw>
            </a:effectLst>
            <a:scene3d>
              <a:camera prst="perspectiveRight"/>
              <a:lightRig rig="glow" dir="t">
                <a:rot lat="0" lon="0" rev="4800000"/>
              </a:lightRig>
            </a:scene3d>
            <a:sp3d prstMaterial="matte">
              <a:bevelT w="127000" h="63500"/>
            </a:sp3d>
          </p:spPr>
        </p:sp>
        <p:sp>
          <p:nvSpPr>
            <p:cNvPr id="27" name="Rectángulo 26"/>
            <p:cNvSpPr/>
            <p:nvPr/>
          </p:nvSpPr>
          <p:spPr>
            <a:xfrm>
              <a:off x="1327306" y="425195"/>
              <a:ext cx="3485378" cy="369332"/>
            </a:xfrm>
            <a:prstGeom prst="rect">
              <a:avLst/>
            </a:prstGeom>
            <a:grpFill/>
          </p:spPr>
          <p:txBody>
            <a:bodyPr wrap="none">
              <a:spAutoFit/>
            </a:bodyPr>
            <a:lstStyle/>
            <a:p>
              <a:r>
                <a:rPr lang="es-ES" b="1" dirty="0">
                  <a:solidFill>
                    <a:schemeClr val="bg1"/>
                  </a:solidFill>
                  <a:latin typeface="Arial Black" panose="020B0A04020102020204" pitchFamily="34" charset="0"/>
                </a:rPr>
                <a:t>PREVENCIÓN DEL DELITO</a:t>
              </a:r>
            </a:p>
          </p:txBody>
        </p:sp>
      </p:grpSp>
      <p:sp>
        <p:nvSpPr>
          <p:cNvPr id="4" name="Rectángulo 3"/>
          <p:cNvSpPr/>
          <p:nvPr/>
        </p:nvSpPr>
        <p:spPr>
          <a:xfrm>
            <a:off x="7714212" y="5329184"/>
            <a:ext cx="3845710" cy="609398"/>
          </a:xfrm>
          <a:prstGeom prst="rect">
            <a:avLst/>
          </a:prstGeom>
        </p:spPr>
        <p:txBody>
          <a:bodyPr wrap="square">
            <a:spAutoFit/>
          </a:bodyPr>
          <a:lstStyle/>
          <a:p>
            <a:pPr lvl="0" algn="just">
              <a:lnSpc>
                <a:spcPct val="120000"/>
              </a:lnSpc>
              <a:buClr>
                <a:srgbClr val="1CADE4"/>
              </a:buClr>
            </a:pPr>
            <a:r>
              <a:rPr lang="es-ES" sz="1400" dirty="0">
                <a:solidFill>
                  <a:prstClr val="black"/>
                </a:solidFill>
                <a:latin typeface="Arial" panose="020B0604020202020204" pitchFamily="34" charset="0"/>
                <a:cs typeface="Arial" panose="020B0604020202020204" pitchFamily="34" charset="0"/>
              </a:rPr>
              <a:t>Durante el </a:t>
            </a:r>
            <a:r>
              <a:rPr lang="es-ES" sz="1400" b="1" dirty="0">
                <a:solidFill>
                  <a:prstClr val="black"/>
                </a:solidFill>
                <a:latin typeface="Arial" panose="020B0604020202020204" pitchFamily="34" charset="0"/>
                <a:cs typeface="Arial" panose="020B0604020202020204" pitchFamily="34" charset="0"/>
              </a:rPr>
              <a:t>3</a:t>
            </a:r>
            <a:r>
              <a:rPr lang="es-ES" sz="1400" b="1" dirty="0" smtClean="0">
                <a:solidFill>
                  <a:prstClr val="black"/>
                </a:solidFill>
                <a:latin typeface="Arial" panose="020B0604020202020204" pitchFamily="34" charset="0"/>
                <a:cs typeface="Arial" panose="020B0604020202020204" pitchFamily="34" charset="0"/>
              </a:rPr>
              <a:t>° </a:t>
            </a:r>
            <a:r>
              <a:rPr lang="es-ES" sz="1400" b="1" dirty="0">
                <a:solidFill>
                  <a:prstClr val="black"/>
                </a:solidFill>
                <a:latin typeface="Arial" panose="020B0604020202020204" pitchFamily="34" charset="0"/>
                <a:cs typeface="Arial" panose="020B0604020202020204" pitchFamily="34" charset="0"/>
              </a:rPr>
              <a:t>trimestre </a:t>
            </a:r>
            <a:r>
              <a:rPr lang="es-ES" sz="1400" dirty="0" smtClean="0">
                <a:solidFill>
                  <a:prstClr val="black"/>
                </a:solidFill>
                <a:latin typeface="Arial" panose="020B0604020202020204" pitchFamily="34" charset="0"/>
                <a:cs typeface="Arial" panose="020B0604020202020204" pitchFamily="34" charset="0"/>
              </a:rPr>
              <a:t>de Julio a </a:t>
            </a:r>
            <a:r>
              <a:rPr lang="es-ES" sz="1400" dirty="0" smtClean="0">
                <a:solidFill>
                  <a:prstClr val="black"/>
                </a:solidFill>
                <a:latin typeface="Arial" panose="020B0604020202020204" pitchFamily="34" charset="0"/>
                <a:cs typeface="Arial" panose="020B0604020202020204" pitchFamily="34" charset="0"/>
              </a:rPr>
              <a:t>Septiembre, se </a:t>
            </a:r>
            <a:r>
              <a:rPr lang="es-ES" sz="1400" dirty="0">
                <a:solidFill>
                  <a:prstClr val="black"/>
                </a:solidFill>
                <a:latin typeface="Arial" panose="020B0604020202020204" pitchFamily="34" charset="0"/>
                <a:cs typeface="Arial" panose="020B0604020202020204" pitchFamily="34" charset="0"/>
              </a:rPr>
              <a:t>han realizado un total de </a:t>
            </a:r>
            <a:r>
              <a:rPr lang="es-ES" sz="1400" b="1" dirty="0" smtClean="0">
                <a:solidFill>
                  <a:prstClr val="black"/>
                </a:solidFill>
                <a:latin typeface="Arial" panose="020B0604020202020204" pitchFamily="34" charset="0"/>
                <a:cs typeface="Arial" panose="020B0604020202020204" pitchFamily="34" charset="0"/>
              </a:rPr>
              <a:t>19 </a:t>
            </a:r>
            <a:r>
              <a:rPr lang="es-ES" sz="1400" b="1" dirty="0">
                <a:solidFill>
                  <a:prstClr val="black"/>
                </a:solidFill>
                <a:latin typeface="Arial" panose="020B0604020202020204" pitchFamily="34" charset="0"/>
                <a:cs typeface="Arial" panose="020B0604020202020204" pitchFamily="34" charset="0"/>
              </a:rPr>
              <a:t>acciones</a:t>
            </a:r>
            <a:r>
              <a:rPr lang="es-ES" sz="1400" dirty="0">
                <a:solidFill>
                  <a:prstClr val="black"/>
                </a:solidFill>
                <a:latin typeface="Arial" panose="020B0604020202020204" pitchFamily="34" charset="0"/>
                <a:cs typeface="Arial" panose="020B0604020202020204" pitchFamily="34" charset="0"/>
              </a:rPr>
              <a:t>.</a:t>
            </a:r>
          </a:p>
        </p:txBody>
      </p:sp>
      <p:graphicFrame>
        <p:nvGraphicFramePr>
          <p:cNvPr id="28" name="17 Gráfico"/>
          <p:cNvGraphicFramePr/>
          <p:nvPr>
            <p:extLst>
              <p:ext uri="{D42A27DB-BD31-4B8C-83A1-F6EECF244321}">
                <p14:modId xmlns:p14="http://schemas.microsoft.com/office/powerpoint/2010/main" val="2639882349"/>
              </p:ext>
            </p:extLst>
          </p:nvPr>
        </p:nvGraphicFramePr>
        <p:xfrm>
          <a:off x="7981715" y="1467846"/>
          <a:ext cx="3479951" cy="1023301"/>
        </p:xfrm>
        <a:graphic>
          <a:graphicData uri="http://schemas.openxmlformats.org/drawingml/2006/chart">
            <c:chart xmlns:c="http://schemas.openxmlformats.org/drawingml/2006/chart" xmlns:r="http://schemas.openxmlformats.org/officeDocument/2006/relationships" r:id="rId3"/>
          </a:graphicData>
        </a:graphic>
      </p:graphicFrame>
      <p:pic>
        <p:nvPicPr>
          <p:cNvPr id="31" name="Gráfico 4"/>
          <p:cNvPicPr>
            <a:picLocks noChangeAspect="1"/>
          </p:cNvPicPr>
          <p:nvPr/>
        </p:nvPicPr>
        <p:blipFill>
          <a:blip r:embed="rId4">
            <a:extLst>
              <a:ext uri="{96DAC541-7B7A-43D3-8B79-37D633B846F1}">
                <asvg:svgBlip xmlns:asvg="http://schemas.microsoft.com/office/drawing/2016/SVG/main" xmlns="" r:embed="rId5"/>
              </a:ext>
            </a:extLst>
          </a:blip>
          <a:stretch>
            <a:fillRect/>
          </a:stretch>
        </p:blipFill>
        <p:spPr>
          <a:xfrm>
            <a:off x="9746857" y="151007"/>
            <a:ext cx="898432" cy="856987"/>
          </a:xfrm>
          <a:prstGeom prst="rect">
            <a:avLst/>
          </a:prstGeom>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sz="half" idx="4294967295"/>
          </p:nvPr>
        </p:nvSpPr>
        <p:spPr>
          <a:xfrm>
            <a:off x="781005" y="2608398"/>
            <a:ext cx="6056475" cy="2884844"/>
          </a:xfrm>
        </p:spPr>
        <p:txBody>
          <a:bodyPr>
            <a:noAutofit/>
          </a:bodyPr>
          <a:lstStyle/>
          <a:p>
            <a:pPr marL="0" indent="0" algn="just">
              <a:lnSpc>
                <a:spcPct val="100000"/>
              </a:lnSpc>
              <a:buNone/>
            </a:pPr>
            <a:r>
              <a:rPr lang="es-ES_tradnl" sz="1600" b="1" dirty="0">
                <a:solidFill>
                  <a:prstClr val="black"/>
                </a:solidFill>
                <a:latin typeface="Arial" panose="020B0604020202020204" pitchFamily="34" charset="0"/>
                <a:cs typeface="Arial" panose="020B0604020202020204" pitchFamily="34" charset="0"/>
              </a:rPr>
              <a:t>Subprograma: </a:t>
            </a:r>
            <a:r>
              <a:rPr lang="es-ES_tradnl" sz="1600" b="1" dirty="0" smtClean="0">
                <a:solidFill>
                  <a:prstClr val="black"/>
                </a:solidFill>
                <a:latin typeface="Arial" panose="020B0604020202020204" pitchFamily="34" charset="0"/>
                <a:cs typeface="Arial" panose="020B0604020202020204" pitchFamily="34" charset="0"/>
              </a:rPr>
              <a:t>Redes Vecinales por la Construcción de la Paz</a:t>
            </a:r>
          </a:p>
          <a:p>
            <a:pPr marL="0" indent="0" algn="just">
              <a:lnSpc>
                <a:spcPct val="100000"/>
              </a:lnSpc>
              <a:buNone/>
            </a:pPr>
            <a:r>
              <a:rPr lang="es-MX" sz="1600" b="1" dirty="0" smtClean="0">
                <a:solidFill>
                  <a:prstClr val="black"/>
                </a:solidFill>
                <a:latin typeface="Arial" panose="020B0604020202020204" pitchFamily="34" charset="0"/>
                <a:cs typeface="Arial" panose="020B0604020202020204" pitchFamily="34" charset="0"/>
              </a:rPr>
              <a:t>Objetivo: </a:t>
            </a:r>
            <a:r>
              <a:rPr lang="es-MX" sz="1600" dirty="0">
                <a:latin typeface="Arial" panose="020B0604020202020204" pitchFamily="34" charset="0"/>
                <a:ea typeface="Calibri" panose="020F0502020204030204" pitchFamily="34" charset="0"/>
                <a:cs typeface="Times New Roman" panose="02020603050405020304" pitchFamily="18" charset="0"/>
              </a:rPr>
              <a:t>Generar un vínculo proactivo que permita identificar y resolver causas que afectan la seguridad en las colonias del municipio, implementando una adecuada gestión policial orientada a  prevenir la violencia y la delincuencia, mediante una constante interrelación con la redes de vecinas y vecinos que conforman los comités de participación ciudadana. </a:t>
            </a:r>
            <a:endParaRPr lang="es-MX" sz="1600" dirty="0">
              <a:effectLst/>
              <a:latin typeface="Calibri" panose="020F0502020204030204" pitchFamily="34" charset="0"/>
              <a:ea typeface="Calibri" panose="020F0502020204030204" pitchFamily="34" charset="0"/>
              <a:cs typeface="Times New Roman" panose="02020603050405020304" pitchFamily="18" charset="0"/>
            </a:endParaRPr>
          </a:p>
        </p:txBody>
      </p:sp>
      <p:grpSp>
        <p:nvGrpSpPr>
          <p:cNvPr id="10" name="Grupo 9"/>
          <p:cNvGrpSpPr/>
          <p:nvPr/>
        </p:nvGrpSpPr>
        <p:grpSpPr>
          <a:xfrm>
            <a:off x="94268" y="80073"/>
            <a:ext cx="4718416" cy="1059577"/>
            <a:chOff x="94268" y="80073"/>
            <a:chExt cx="4718416" cy="1059577"/>
          </a:xfrm>
        </p:grpSpPr>
        <p:sp>
          <p:nvSpPr>
            <p:cNvPr id="12" name="AutoShape 6"/>
            <p:cNvSpPr/>
            <p:nvPr/>
          </p:nvSpPr>
          <p:spPr>
            <a:xfrm>
              <a:off x="94268" y="80073"/>
              <a:ext cx="948325" cy="1059577"/>
            </a:xfrm>
            <a:prstGeom prst="rect">
              <a:avLst/>
            </a:prstGeom>
            <a:solidFill>
              <a:srgbClr val="002060"/>
            </a:solidFill>
            <a:ln>
              <a:noFill/>
            </a:ln>
            <a:effectLst>
              <a:outerShdw blurRad="190500" dist="228600" dir="2700000" algn="ctr">
                <a:srgbClr val="000000">
                  <a:alpha val="30000"/>
                </a:srgbClr>
              </a:outerShdw>
            </a:effectLst>
            <a:scene3d>
              <a:camera prst="perspectiveRight"/>
              <a:lightRig rig="glow" dir="t">
                <a:rot lat="0" lon="0" rev="4800000"/>
              </a:lightRig>
            </a:scene3d>
            <a:sp3d prstMaterial="matte">
              <a:bevelT w="127000" h="63500"/>
            </a:sp3d>
          </p:spPr>
        </p:sp>
        <p:sp>
          <p:nvSpPr>
            <p:cNvPr id="13" name="Rectángulo 12"/>
            <p:cNvSpPr/>
            <p:nvPr/>
          </p:nvSpPr>
          <p:spPr>
            <a:xfrm>
              <a:off x="1327306" y="425195"/>
              <a:ext cx="3485378" cy="369332"/>
            </a:xfrm>
            <a:prstGeom prst="rect">
              <a:avLst/>
            </a:prstGeom>
          </p:spPr>
          <p:txBody>
            <a:bodyPr wrap="none">
              <a:spAutoFit/>
            </a:bodyPr>
            <a:lstStyle/>
            <a:p>
              <a:r>
                <a:rPr lang="es-ES" b="1" dirty="0">
                  <a:solidFill>
                    <a:schemeClr val="bg1"/>
                  </a:solidFill>
                  <a:latin typeface="Arial Black" panose="020B0A04020102020204" pitchFamily="34" charset="0"/>
                </a:rPr>
                <a:t>PREVENCIÓN DEL DELITO</a:t>
              </a:r>
            </a:p>
          </p:txBody>
        </p:sp>
      </p:grpSp>
      <p:sp>
        <p:nvSpPr>
          <p:cNvPr id="15" name="Pergamino horizontal 14"/>
          <p:cNvSpPr/>
          <p:nvPr/>
        </p:nvSpPr>
        <p:spPr>
          <a:xfrm>
            <a:off x="781005" y="200450"/>
            <a:ext cx="6495068" cy="818822"/>
          </a:xfrm>
          <a:prstGeom prst="horizontalScroll">
            <a:avLst/>
          </a:prstGeom>
          <a:solidFill>
            <a:srgbClr val="002060"/>
          </a:solidFill>
          <a:ln>
            <a:solidFill>
              <a:srgbClr val="002060"/>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s-MX" dirty="0"/>
          </a:p>
        </p:txBody>
      </p:sp>
      <p:sp>
        <p:nvSpPr>
          <p:cNvPr id="16" name="Rectángulo 15"/>
          <p:cNvSpPr/>
          <p:nvPr/>
        </p:nvSpPr>
        <p:spPr>
          <a:xfrm>
            <a:off x="1212956" y="413090"/>
            <a:ext cx="3485378" cy="369332"/>
          </a:xfrm>
          <a:prstGeom prst="rect">
            <a:avLst/>
          </a:prstGeom>
          <a:solidFill>
            <a:srgbClr val="002060"/>
          </a:solidFill>
          <a:ln>
            <a:solidFill>
              <a:srgbClr val="002060"/>
            </a:solidFill>
          </a:ln>
        </p:spPr>
        <p:txBody>
          <a:bodyPr wrap="none">
            <a:spAutoFit/>
          </a:bodyPr>
          <a:lstStyle/>
          <a:p>
            <a:r>
              <a:rPr lang="es-ES" b="1" dirty="0">
                <a:solidFill>
                  <a:schemeClr val="bg1"/>
                </a:solidFill>
                <a:latin typeface="Arial Black" panose="020B0A04020102020204" pitchFamily="34" charset="0"/>
              </a:rPr>
              <a:t>PREVENCIÓN DEL DELITO</a:t>
            </a:r>
          </a:p>
        </p:txBody>
      </p:sp>
      <p:sp>
        <p:nvSpPr>
          <p:cNvPr id="17" name="Título 1"/>
          <p:cNvSpPr txBox="1"/>
          <p:nvPr/>
        </p:nvSpPr>
        <p:spPr>
          <a:xfrm>
            <a:off x="604000" y="1545420"/>
            <a:ext cx="6233480" cy="657208"/>
          </a:xfrm>
          <a:prstGeom prst="rect">
            <a:avLst/>
          </a:prstGeom>
          <a:noFill/>
        </p:spPr>
        <p:txBody>
          <a:bodyPr>
            <a:noAutofit/>
          </a:bodyPr>
          <a:lstStyle>
            <a:lvl1pPr algn="ctr" defTabSz="457200" rtl="0" eaLnBrk="1" latinLnBrk="0" hangingPunct="1">
              <a:spcBef>
                <a:spcPct val="0"/>
              </a:spcBef>
              <a:buNone/>
              <a:defRPr sz="4400" kern="1200" cap="none">
                <a:ln w="3175" cmpd="sng">
                  <a:noFill/>
                </a:ln>
                <a:solidFill>
                  <a:schemeClr val="tx1">
                    <a:lumMod val="85000"/>
                    <a:lumOff val="15000"/>
                  </a:schemeClr>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defTabSz="914400">
              <a:spcBef>
                <a:spcPts val="0"/>
              </a:spcBef>
            </a:pPr>
            <a:r>
              <a:rPr lang="es-MX" sz="2000" b="1" dirty="0">
                <a:solidFill>
                  <a:srgbClr val="002060"/>
                </a:solidFill>
                <a:latin typeface="Arial Black" panose="020B0A04020102020204" pitchFamily="34" charset="0"/>
              </a:rPr>
              <a:t>PROGRAMA “SEGURIDAD Y VIGILANCIA CIUDADANA”</a:t>
            </a:r>
            <a:endParaRPr lang="es-ES" sz="2000" dirty="0">
              <a:solidFill>
                <a:schemeClr val="tx1"/>
              </a:solidFill>
              <a:latin typeface="Arial Black" panose="020B0A04020102020204" pitchFamily="34" charset="0"/>
            </a:endParaRPr>
          </a:p>
        </p:txBody>
      </p:sp>
      <p:graphicFrame>
        <p:nvGraphicFramePr>
          <p:cNvPr id="18" name="Marcador de contenido 6"/>
          <p:cNvGraphicFramePr/>
          <p:nvPr>
            <p:extLst>
              <p:ext uri="{D42A27DB-BD31-4B8C-83A1-F6EECF244321}">
                <p14:modId xmlns:p14="http://schemas.microsoft.com/office/powerpoint/2010/main" val="2825375018"/>
              </p:ext>
            </p:extLst>
          </p:nvPr>
        </p:nvGraphicFramePr>
        <p:xfrm>
          <a:off x="7606147" y="3231548"/>
          <a:ext cx="3958200" cy="2564903"/>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19" name="17 Gráfico"/>
          <p:cNvGraphicFramePr/>
          <p:nvPr>
            <p:extLst>
              <p:ext uri="{D42A27DB-BD31-4B8C-83A1-F6EECF244321}">
                <p14:modId xmlns:p14="http://schemas.microsoft.com/office/powerpoint/2010/main" val="490451500"/>
              </p:ext>
            </p:extLst>
          </p:nvPr>
        </p:nvGraphicFramePr>
        <p:xfrm>
          <a:off x="7873650" y="1613141"/>
          <a:ext cx="3479951" cy="1267832"/>
        </p:xfrm>
        <a:graphic>
          <a:graphicData uri="http://schemas.openxmlformats.org/drawingml/2006/chart">
            <c:chart xmlns:c="http://schemas.openxmlformats.org/drawingml/2006/chart" xmlns:r="http://schemas.openxmlformats.org/officeDocument/2006/relationships" r:id="rId3"/>
          </a:graphicData>
        </a:graphic>
      </p:graphicFrame>
      <p:sp>
        <p:nvSpPr>
          <p:cNvPr id="20" name="Rectángulo 19"/>
          <p:cNvSpPr/>
          <p:nvPr/>
        </p:nvSpPr>
        <p:spPr>
          <a:xfrm>
            <a:off x="7606147" y="5719009"/>
            <a:ext cx="3845710" cy="609398"/>
          </a:xfrm>
          <a:prstGeom prst="rect">
            <a:avLst/>
          </a:prstGeom>
        </p:spPr>
        <p:txBody>
          <a:bodyPr wrap="square">
            <a:spAutoFit/>
          </a:bodyPr>
          <a:lstStyle/>
          <a:p>
            <a:pPr lvl="0" algn="just">
              <a:lnSpc>
                <a:spcPct val="120000"/>
              </a:lnSpc>
              <a:buClr>
                <a:srgbClr val="1CADE4"/>
              </a:buClr>
            </a:pPr>
            <a:r>
              <a:rPr lang="es-ES" sz="1400" dirty="0">
                <a:solidFill>
                  <a:prstClr val="black"/>
                </a:solidFill>
                <a:latin typeface="Arial" panose="020B0604020202020204" pitchFamily="34" charset="0"/>
                <a:cs typeface="Arial" panose="020B0604020202020204" pitchFamily="34" charset="0"/>
              </a:rPr>
              <a:t>Durante el </a:t>
            </a:r>
            <a:r>
              <a:rPr lang="es-ES" sz="1400" b="1" dirty="0">
                <a:solidFill>
                  <a:prstClr val="black"/>
                </a:solidFill>
                <a:latin typeface="Arial" panose="020B0604020202020204" pitchFamily="34" charset="0"/>
                <a:cs typeface="Arial" panose="020B0604020202020204" pitchFamily="34" charset="0"/>
              </a:rPr>
              <a:t>3</a:t>
            </a:r>
            <a:r>
              <a:rPr lang="es-ES" sz="1400" b="1" dirty="0" smtClean="0">
                <a:solidFill>
                  <a:prstClr val="black"/>
                </a:solidFill>
                <a:latin typeface="Arial" panose="020B0604020202020204" pitchFamily="34" charset="0"/>
                <a:cs typeface="Arial" panose="020B0604020202020204" pitchFamily="34" charset="0"/>
              </a:rPr>
              <a:t>° </a:t>
            </a:r>
            <a:r>
              <a:rPr lang="es-ES" sz="1400" b="1" dirty="0">
                <a:solidFill>
                  <a:prstClr val="black"/>
                </a:solidFill>
                <a:latin typeface="Arial" panose="020B0604020202020204" pitchFamily="34" charset="0"/>
                <a:cs typeface="Arial" panose="020B0604020202020204" pitchFamily="34" charset="0"/>
              </a:rPr>
              <a:t>trimestre</a:t>
            </a:r>
            <a:r>
              <a:rPr lang="es-ES" sz="1400" dirty="0">
                <a:solidFill>
                  <a:prstClr val="black"/>
                </a:solidFill>
                <a:latin typeface="Arial" panose="020B0604020202020204" pitchFamily="34" charset="0"/>
                <a:cs typeface="Arial" panose="020B0604020202020204" pitchFamily="34" charset="0"/>
              </a:rPr>
              <a:t> </a:t>
            </a:r>
            <a:r>
              <a:rPr lang="es-ES" sz="1400" dirty="0" smtClean="0">
                <a:solidFill>
                  <a:prstClr val="black"/>
                </a:solidFill>
                <a:latin typeface="Arial" panose="020B0604020202020204" pitchFamily="34" charset="0"/>
                <a:cs typeface="Arial" panose="020B0604020202020204" pitchFamily="34" charset="0"/>
              </a:rPr>
              <a:t>de Julio a Septiembre, se </a:t>
            </a:r>
            <a:r>
              <a:rPr lang="es-ES" sz="1400" dirty="0">
                <a:solidFill>
                  <a:prstClr val="black"/>
                </a:solidFill>
                <a:latin typeface="Arial" panose="020B0604020202020204" pitchFamily="34" charset="0"/>
                <a:cs typeface="Arial" panose="020B0604020202020204" pitchFamily="34" charset="0"/>
              </a:rPr>
              <a:t>han realizado un total de </a:t>
            </a:r>
            <a:r>
              <a:rPr lang="es-ES" sz="1400" b="1" dirty="0" smtClean="0">
                <a:solidFill>
                  <a:prstClr val="black"/>
                </a:solidFill>
                <a:latin typeface="Arial" panose="020B0604020202020204" pitchFamily="34" charset="0"/>
                <a:cs typeface="Arial" panose="020B0604020202020204" pitchFamily="34" charset="0"/>
              </a:rPr>
              <a:t>18</a:t>
            </a:r>
            <a:r>
              <a:rPr lang="es-ES" sz="1400" dirty="0" smtClean="0">
                <a:solidFill>
                  <a:prstClr val="black"/>
                </a:solidFill>
                <a:latin typeface="Arial" panose="020B0604020202020204" pitchFamily="34" charset="0"/>
                <a:cs typeface="Arial" panose="020B0604020202020204" pitchFamily="34" charset="0"/>
              </a:rPr>
              <a:t> </a:t>
            </a:r>
            <a:r>
              <a:rPr lang="es-ES" sz="1400" b="1" dirty="0">
                <a:solidFill>
                  <a:prstClr val="black"/>
                </a:solidFill>
                <a:latin typeface="Arial" panose="020B0604020202020204" pitchFamily="34" charset="0"/>
                <a:cs typeface="Arial" panose="020B0604020202020204" pitchFamily="34" charset="0"/>
              </a:rPr>
              <a:t>acciones</a:t>
            </a:r>
            <a:r>
              <a:rPr lang="es-ES" sz="1400" dirty="0">
                <a:solidFill>
                  <a:prstClr val="black"/>
                </a:solidFill>
                <a:latin typeface="Arial" panose="020B0604020202020204" pitchFamily="34" charset="0"/>
                <a:cs typeface="Arial" panose="020B0604020202020204" pitchFamily="34" charset="0"/>
              </a:rPr>
              <a:t>.</a:t>
            </a:r>
          </a:p>
        </p:txBody>
      </p:sp>
      <p:pic>
        <p:nvPicPr>
          <p:cNvPr id="22" name="Gráfico 4"/>
          <p:cNvPicPr>
            <a:picLocks noChangeAspect="1"/>
          </p:cNvPicPr>
          <p:nvPr/>
        </p:nvPicPr>
        <p:blipFill>
          <a:blip r:embed="rId4">
            <a:extLst>
              <a:ext uri="{96DAC541-7B7A-43D3-8B79-37D633B846F1}">
                <asvg:svgBlip xmlns:asvg="http://schemas.microsoft.com/office/drawing/2016/SVG/main" xmlns="" r:embed="rId5"/>
              </a:ext>
            </a:extLst>
          </a:blip>
          <a:stretch>
            <a:fillRect/>
          </a:stretch>
        </p:blipFill>
        <p:spPr>
          <a:xfrm>
            <a:off x="9746857" y="151007"/>
            <a:ext cx="898432" cy="856987"/>
          </a:xfrm>
          <a:prstGeom prst="rect">
            <a:avLst/>
          </a:prstGeom>
        </p:spPr>
      </p:pic>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ntegral">
  <a:themeElements>
    <a:clrScheme name="Integral">
      <a:dk1>
        <a:sysClr val="windowText" lastClr="000000"/>
      </a:dk1>
      <a:lt1>
        <a:sysClr val="window" lastClr="FFFFFF"/>
      </a:lt1>
      <a:dk2>
        <a:srgbClr val="335B74"/>
      </a:dk2>
      <a:lt2>
        <a:srgbClr val="DFE3E5"/>
      </a:lt2>
      <a:accent1>
        <a:srgbClr val="1CADE4"/>
      </a:accent1>
      <a:accent2>
        <a:srgbClr val="2683C6"/>
      </a:accent2>
      <a:accent3>
        <a:srgbClr val="27CED7"/>
      </a:accent3>
      <a:accent4>
        <a:srgbClr val="42BA97"/>
      </a:accent4>
      <a:accent5>
        <a:srgbClr val="3E8853"/>
      </a:accent5>
      <a:accent6>
        <a:srgbClr val="62A39F"/>
      </a:accent6>
      <a:hlink>
        <a:srgbClr val="6B9F25"/>
      </a:hlink>
      <a:folHlink>
        <a:srgbClr val="B26B02"/>
      </a:folHlink>
    </a:clrScheme>
    <a:fontScheme name="Integral">
      <a:majorFont>
        <a:latin typeface="Tw Cen MT Condensed"/>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Integral">
      <a:fillStyleLst>
        <a:solidFill>
          <a:schemeClr val="phClr"/>
        </a:solidFill>
        <a:gradFill rotWithShape="1">
          <a:gsLst>
            <a:gs pos="0">
              <a:schemeClr val="phClr">
                <a:tint val="83000"/>
                <a:satMod val="100000"/>
                <a:lumMod val="100000"/>
              </a:schemeClr>
            </a:gs>
            <a:gs pos="100000">
              <a:schemeClr val="phClr">
                <a:tint val="61000"/>
                <a:satMod val="150000"/>
                <a:lumMod val="100000"/>
              </a:schemeClr>
            </a:gs>
          </a:gsLst>
          <a:path path="circle">
            <a:fillToRect l="100000" t="100000" r="100000" b="100000"/>
          </a:path>
        </a:gradFill>
        <a:gradFill rotWithShape="1">
          <a:gsLst>
            <a:gs pos="0">
              <a:schemeClr val="phClr">
                <a:tint val="100000"/>
                <a:shade val="85000"/>
                <a:satMod val="100000"/>
                <a:lumMod val="100000"/>
              </a:schemeClr>
            </a:gs>
            <a:gs pos="100000">
              <a:schemeClr val="phClr">
                <a:tint val="90000"/>
                <a:shade val="100000"/>
                <a:satMod val="150000"/>
                <a:lumMod val="100000"/>
              </a:schemeClr>
            </a:gs>
          </a:gsLst>
          <a:path path="circle">
            <a:fillToRect l="100000" t="100000" r="100000" b="100000"/>
          </a:path>
        </a:gradFill>
      </a:fillStyleLst>
      <a:lnStyleLst>
        <a:ln w="9525" cap="flat" cmpd="sng" algn="ctr">
          <a:solidFill>
            <a:schemeClr val="phClr"/>
          </a:solidFill>
          <a:prstDash val="solid"/>
        </a:ln>
        <a:ln w="15875"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50800" dist="12700" dir="5400000" algn="ctr" rotWithShape="0">
              <a:srgbClr val="000000">
                <a:alpha val="50000"/>
              </a:srgbClr>
            </a:outerShdw>
          </a:effectLst>
        </a:effectStyle>
        <a:effectStyle>
          <a:effectLst>
            <a:outerShdw blurRad="76200" dist="25400" dir="5400000" algn="ctr" rotWithShape="0">
              <a:srgbClr val="000000">
                <a:alpha val="60000"/>
              </a:srgbClr>
            </a:outerShdw>
          </a:effectLst>
          <a:scene3d>
            <a:camera prst="orthographicFront">
              <a:rot lat="0" lon="0" rev="0"/>
            </a:camera>
            <a:lightRig rig="flat" dir="t">
              <a:rot lat="0" lon="0" rev="3600000"/>
            </a:lightRig>
          </a:scene3d>
          <a:sp3d contourW="12700" prstMaterial="flat">
            <a:bevelT w="38100" h="44450" prst="angle"/>
            <a:contourClr>
              <a:schemeClr val="phClr">
                <a:shade val="35000"/>
                <a:satMod val="160000"/>
              </a:schemeClr>
            </a:contourClr>
          </a:sp3d>
        </a:effectStyle>
      </a:effectStyleLst>
      <a:bgFillStyleLst>
        <a:solidFill>
          <a:schemeClr val="phClr"/>
        </a:solidFill>
        <a:solidFill>
          <a:schemeClr val="phClr">
            <a:tint val="95000"/>
            <a:shade val="85000"/>
            <a:satMod val="125000"/>
          </a:schemeClr>
        </a:solidFill>
        <a:blipFill rotWithShape="1">
          <a:blip xmlns:r="http://schemas.openxmlformats.org/officeDocument/2006/relationships" r:embed="rId1">
            <a:duotone>
              <a:schemeClr val="phClr">
                <a:tint val="95000"/>
                <a:shade val="74000"/>
                <a:satMod val="230000"/>
              </a:schemeClr>
              <a:schemeClr val="phClr">
                <a:tint val="92000"/>
                <a:shade val="69000"/>
                <a:satMod val="250000"/>
              </a:schemeClr>
            </a:duotone>
          </a:blip>
          <a:tile tx="0" ty="0" sx="40000" sy="40000" flip="none" algn="tl"/>
        </a:blip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Integral</Template>
  <TotalTime>5</TotalTime>
  <Words>727</Words>
  <Application>Microsoft Office PowerPoint</Application>
  <PresentationFormat>Panorámica</PresentationFormat>
  <Paragraphs>59</Paragraphs>
  <Slides>6</Slides>
  <Notes>0</Notes>
  <HiddenSlides>0</HiddenSlides>
  <MMClips>0</MMClips>
  <ScaleCrop>false</ScaleCrop>
  <HeadingPairs>
    <vt:vector size="6" baseType="variant">
      <vt:variant>
        <vt:lpstr>Fuentes usadas</vt:lpstr>
      </vt:variant>
      <vt:variant>
        <vt:i4>7</vt:i4>
      </vt:variant>
      <vt:variant>
        <vt:lpstr>Tema</vt:lpstr>
      </vt:variant>
      <vt:variant>
        <vt:i4>1</vt:i4>
      </vt:variant>
      <vt:variant>
        <vt:lpstr>Títulos de diapositiva</vt:lpstr>
      </vt:variant>
      <vt:variant>
        <vt:i4>6</vt:i4>
      </vt:variant>
    </vt:vector>
  </HeadingPairs>
  <TitlesOfParts>
    <vt:vector size="14" baseType="lpstr">
      <vt:lpstr>Arial</vt:lpstr>
      <vt:lpstr>Arial Black</vt:lpstr>
      <vt:lpstr>Calibri</vt:lpstr>
      <vt:lpstr>Times New Roman</vt:lpstr>
      <vt:lpstr>Tw Cen MT</vt:lpstr>
      <vt:lpstr>Tw Cen MT Condensed</vt:lpstr>
      <vt:lpstr>Wingdings 3</vt:lpstr>
      <vt:lpstr>Integral</vt:lpstr>
      <vt:lpstr>Presentación de PowerPoint</vt:lpstr>
      <vt:lpstr>Presentación de PowerPoint</vt:lpstr>
      <vt:lpstr>Programa “PROXIMIDAD SOCIAL”</vt:lpstr>
      <vt:lpstr>Programa “Seguridad y Prevención en Niñas, Niños y Adolescentes”</vt:lpstr>
      <vt:lpstr>Programa “Información de factores de riesgo y redes de apoyo a grupos vulnerables”</vt:lpstr>
      <vt:lpstr>Presentación de PowerPoint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Dir_operat</dc:creator>
  <cp:lastModifiedBy>Prevención del Delito</cp:lastModifiedBy>
  <cp:revision>466</cp:revision>
  <dcterms:created xsi:type="dcterms:W3CDTF">2018-01-04T13:53:00Z</dcterms:created>
  <dcterms:modified xsi:type="dcterms:W3CDTF">2025-10-06T19:42:21Z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797F65B9A1CD442C8BD08CC6D1C5BC01_12</vt:lpwstr>
  </property>
  <property fmtid="{D5CDD505-2E9C-101B-9397-08002B2CF9AE}" pid="3" name="KSOProductBuildVer">
    <vt:lpwstr>3082-12.2.0.22549</vt:lpwstr>
  </property>
</Properties>
</file>